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</p:sldMasterIdLst>
  <p:notesMasterIdLst>
    <p:notesMasterId r:id="rId18"/>
  </p:notesMasterIdLst>
  <p:handoutMasterIdLst>
    <p:handoutMasterId r:id="rId19"/>
  </p:handoutMasterIdLst>
  <p:sldIdLst>
    <p:sldId id="484" r:id="rId2"/>
    <p:sldId id="499" r:id="rId3"/>
    <p:sldId id="485" r:id="rId4"/>
    <p:sldId id="487" r:id="rId5"/>
    <p:sldId id="488" r:id="rId6"/>
    <p:sldId id="493" r:id="rId7"/>
    <p:sldId id="494" r:id="rId8"/>
    <p:sldId id="495" r:id="rId9"/>
    <p:sldId id="496" r:id="rId10"/>
    <p:sldId id="489" r:id="rId11"/>
    <p:sldId id="492" r:id="rId12"/>
    <p:sldId id="500" r:id="rId13"/>
    <p:sldId id="491" r:id="rId14"/>
    <p:sldId id="490" r:id="rId15"/>
    <p:sldId id="497" r:id="rId16"/>
    <p:sldId id="498" r:id="rId17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D11FD"/>
    <a:srgbClr val="FFFF00"/>
    <a:srgbClr val="565656"/>
    <a:srgbClr val="B64340"/>
    <a:srgbClr val="4070AA"/>
    <a:srgbClr val="6D9ED9"/>
    <a:srgbClr val="B9D2ED"/>
    <a:srgbClr val="A6C4E8"/>
    <a:srgbClr val="83A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3" autoAdjust="0"/>
    <p:restoredTop sz="97101" autoAdjust="0"/>
  </p:normalViewPr>
  <p:slideViewPr>
    <p:cSldViewPr>
      <p:cViewPr varScale="1">
        <p:scale>
          <a:sx n="130" d="100"/>
          <a:sy n="130" d="100"/>
        </p:scale>
        <p:origin x="972" y="13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258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81066DB3-19A9-4CEB-BD3F-6DC2F8079A36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711"/>
            <a:ext cx="2946400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28BCFB3-1CC5-49C7-9469-CD9B737BDF2B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C1B934DF-8A97-4E41-ABFB-A17760928C11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951"/>
            <a:ext cx="5438775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711"/>
            <a:ext cx="2946400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0542FF6-BAD7-4EF1-B2F2-C79C2D70A1D4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43A108-D810-43B3-8CF0-BD9B85CF6E8F}" type="datetime1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BA769F-DBE8-44BC-BAA4-4EB83971C82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68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22C45B52-F5B8-475B-808C-CA8B6746ED31}" type="datetime1">
              <a:rPr lang="ko-KR" altLang="en-US" smtClean="0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3F1A414-3AF7-4182-8429-5D8DC37D1C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12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771C2-EBEB-4615-B7BE-EBB4468C86AB}" type="datetime1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44623E-201A-4B4E-934F-C02005312F7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6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268413"/>
            <a:ext cx="8915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BD5D3BCD-EE0A-4E5D-9A15-61480ADF3017}" type="datetime1">
              <a:rPr lang="ko-KR" altLang="en-US" smtClean="0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0D1D1ED-1FF6-4E73-8006-19D5DBFFB7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1" r:id="rId3"/>
  </p:sldLayoutIdLst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sz="3600" b="1" kern="1200" baseline="0">
          <a:solidFill>
            <a:schemeClr val="accent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0400" y="1616075"/>
            <a:ext cx="8793163" cy="2028825"/>
          </a:xfrm>
          <a:effectLst/>
        </p:spPr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sz="5400" dirty="0">
                <a:ea typeface="굴림" charset="-127"/>
              </a:rPr>
              <a:t>기초전자실험 및 설계</a:t>
            </a:r>
            <a:br>
              <a:rPr lang="en-US" altLang="ko-KR" sz="4000" dirty="0">
                <a:ea typeface="굴림" charset="-127"/>
              </a:rPr>
            </a:br>
            <a:r>
              <a:rPr lang="en-US" altLang="ko-KR" sz="4000" dirty="0">
                <a:solidFill>
                  <a:schemeClr val="tx1"/>
                </a:solidFill>
                <a:ea typeface="굴림" charset="-127"/>
              </a:rPr>
              <a:t>- </a:t>
            </a:r>
            <a:r>
              <a:rPr lang="ko-KR" altLang="en-US" sz="4000" dirty="0">
                <a:solidFill>
                  <a:schemeClr val="tx1"/>
                </a:solidFill>
                <a:ea typeface="굴림" charset="-127"/>
              </a:rPr>
              <a:t>강의 개요</a:t>
            </a:r>
            <a:r>
              <a:rPr lang="en-US" altLang="ko-KR" sz="4000" dirty="0">
                <a:solidFill>
                  <a:schemeClr val="tx1"/>
                </a:solidFill>
                <a:ea typeface="굴림" charset="-127"/>
              </a:rPr>
              <a:t>-</a:t>
            </a:r>
            <a:endParaRPr lang="ko-KR" altLang="en-US" sz="4000" dirty="0">
              <a:solidFill>
                <a:schemeClr val="tx1"/>
              </a:solidFill>
              <a:ea typeface="굴림" charset="-127"/>
            </a:endParaRPr>
          </a:p>
        </p:txBody>
      </p:sp>
      <p:sp>
        <p:nvSpPr>
          <p:cNvPr id="3075" name="부제목 2"/>
          <p:cNvSpPr>
            <a:spLocks noGrp="1"/>
          </p:cNvSpPr>
          <p:nvPr>
            <p:ph type="subTitle" idx="1"/>
          </p:nvPr>
        </p:nvSpPr>
        <p:spPr>
          <a:xfrm>
            <a:off x="1459088" y="4293096"/>
            <a:ext cx="7831138" cy="928687"/>
          </a:xfrm>
        </p:spPr>
        <p:txBody>
          <a:bodyPr/>
          <a:lstStyle/>
          <a:p>
            <a:pPr algn="r"/>
            <a:r>
              <a:rPr lang="ko-KR" altLang="en-US" dirty="0">
                <a:solidFill>
                  <a:srgbClr val="565656"/>
                </a:solidFill>
                <a:ea typeface="굴림" panose="020B0600000101010101" pitchFamily="50" charset="-127"/>
              </a:rPr>
              <a:t>경북대학교 전자공학부</a:t>
            </a:r>
            <a:endParaRPr lang="en-US" altLang="ko-KR" dirty="0">
              <a:solidFill>
                <a:srgbClr val="565656"/>
              </a:solidFill>
              <a:ea typeface="굴림" panose="020B0600000101010101" pitchFamily="50" charset="-127"/>
            </a:endParaRPr>
          </a:p>
          <a:p>
            <a:pPr algn="r"/>
            <a:r>
              <a:rPr lang="en-US" altLang="ko-KR" sz="1800" dirty="0">
                <a:solidFill>
                  <a:srgbClr val="565656"/>
                </a:solidFill>
                <a:ea typeface="굴림" panose="020B0600000101010101" pitchFamily="50" charset="-127"/>
              </a:rPr>
              <a:t>2018</a:t>
            </a:r>
            <a:r>
              <a:rPr lang="ko-KR" altLang="en-US" sz="1800" dirty="0">
                <a:solidFill>
                  <a:srgbClr val="565656"/>
                </a:solidFill>
                <a:ea typeface="굴림" panose="020B0600000101010101" pitchFamily="50" charset="-127"/>
              </a:rPr>
              <a:t>년</a:t>
            </a:r>
            <a:endParaRPr lang="ko-KR" altLang="en-US" sz="1800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4BB6C-9056-4A85-B8B2-7B3B7916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실험실 위치 </a:t>
            </a:r>
            <a:r>
              <a:rPr lang="en" altLang="ko-KR" dirty="0"/>
              <a:t>(IT2-329)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2EA5E3-7AD5-44BD-AE01-40C4E98B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Shape 62">
            <a:extLst>
              <a:ext uri="{FF2B5EF4-FFF2-40B4-BE49-F238E27FC236}">
                <a16:creationId xmlns:a16="http://schemas.microsoft.com/office/drawing/2014/main" id="{7F94727A-3F27-4270-B903-C45EDF3B7DD1}"/>
              </a:ext>
            </a:extLst>
          </p:cNvPr>
          <p:cNvSpPr/>
          <p:nvPr/>
        </p:nvSpPr>
        <p:spPr>
          <a:xfrm>
            <a:off x="528039" y="3075434"/>
            <a:ext cx="2110200" cy="2431800"/>
          </a:xfrm>
          <a:prstGeom prst="frame">
            <a:avLst>
              <a:gd name="adj1" fmla="val 23414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Shape 63">
            <a:extLst>
              <a:ext uri="{FF2B5EF4-FFF2-40B4-BE49-F238E27FC236}">
                <a16:creationId xmlns:a16="http://schemas.microsoft.com/office/drawing/2014/main" id="{E7D850B6-1EA9-4521-8367-E46A9C041A37}"/>
              </a:ext>
            </a:extLst>
          </p:cNvPr>
          <p:cNvSpPr/>
          <p:nvPr/>
        </p:nvSpPr>
        <p:spPr>
          <a:xfrm>
            <a:off x="1430664" y="5379859"/>
            <a:ext cx="376800" cy="1071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Shape 64">
            <a:extLst>
              <a:ext uri="{FF2B5EF4-FFF2-40B4-BE49-F238E27FC236}">
                <a16:creationId xmlns:a16="http://schemas.microsoft.com/office/drawing/2014/main" id="{7FE6C1E2-50C2-4894-A24C-CC610170A0B0}"/>
              </a:ext>
            </a:extLst>
          </p:cNvPr>
          <p:cNvSpPr txBox="1"/>
          <p:nvPr/>
        </p:nvSpPr>
        <p:spPr>
          <a:xfrm>
            <a:off x="1084064" y="5520434"/>
            <a:ext cx="1252800" cy="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2호관 정문</a:t>
            </a:r>
            <a:endParaRPr kumimoji="0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:a16="http://schemas.microsoft.com/office/drawing/2014/main" id="{21D0ED00-98D4-4D11-BEFD-8073105D769E}"/>
              </a:ext>
            </a:extLst>
          </p:cNvPr>
          <p:cNvSpPr/>
          <p:nvPr/>
        </p:nvSpPr>
        <p:spPr>
          <a:xfrm>
            <a:off x="2261389" y="3958034"/>
            <a:ext cx="376800" cy="1006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Shape 66">
            <a:extLst>
              <a:ext uri="{FF2B5EF4-FFF2-40B4-BE49-F238E27FC236}">
                <a16:creationId xmlns:a16="http://schemas.microsoft.com/office/drawing/2014/main" id="{C7586FF9-1EB8-4929-BC82-8A874A61E369}"/>
              </a:ext>
            </a:extLst>
          </p:cNvPr>
          <p:cNvSpPr txBox="1"/>
          <p:nvPr/>
        </p:nvSpPr>
        <p:spPr>
          <a:xfrm>
            <a:off x="2263080" y="4375101"/>
            <a:ext cx="1041500" cy="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3층 </a:t>
            </a:r>
            <a:r>
              <a:rPr kumimoji="0"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329</a:t>
            </a:r>
            <a:endParaRPr kumimoji="0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Shape 67">
            <a:extLst>
              <a:ext uri="{FF2B5EF4-FFF2-40B4-BE49-F238E27FC236}">
                <a16:creationId xmlns:a16="http://schemas.microsoft.com/office/drawing/2014/main" id="{ECF2E188-71CC-45A8-9F78-DE534A059488}"/>
              </a:ext>
            </a:extLst>
          </p:cNvPr>
          <p:cNvSpPr/>
          <p:nvPr/>
        </p:nvSpPr>
        <p:spPr>
          <a:xfrm>
            <a:off x="2664989" y="2897284"/>
            <a:ext cx="1065141" cy="1069116"/>
          </a:xfrm>
          <a:custGeom>
            <a:avLst/>
            <a:gdLst/>
            <a:ahLst/>
            <a:cxnLst/>
            <a:rect l="0" t="0" r="0" b="0"/>
            <a:pathLst>
              <a:path w="36710" h="39389" extrusionOk="0">
                <a:moveTo>
                  <a:pt x="0" y="39389"/>
                </a:moveTo>
                <a:lnTo>
                  <a:pt x="36710" y="0"/>
                </a:ln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2C48F186-E90A-4360-BBA6-D9358D6BF430}"/>
              </a:ext>
            </a:extLst>
          </p:cNvPr>
          <p:cNvSpPr/>
          <p:nvPr/>
        </p:nvSpPr>
        <p:spPr>
          <a:xfrm rot="10800000" flipH="1">
            <a:off x="2638189" y="5004679"/>
            <a:ext cx="1091939" cy="375180"/>
          </a:xfrm>
          <a:custGeom>
            <a:avLst/>
            <a:gdLst/>
            <a:ahLst/>
            <a:cxnLst/>
            <a:rect l="0" t="0" r="0" b="0"/>
            <a:pathLst>
              <a:path w="36710" h="39389" extrusionOk="0">
                <a:moveTo>
                  <a:pt x="0" y="39389"/>
                </a:moveTo>
                <a:lnTo>
                  <a:pt x="36710" y="0"/>
                </a:ln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C64D22DC-6CB7-4533-B682-EA0598CCE25B}"/>
              </a:ext>
            </a:extLst>
          </p:cNvPr>
          <p:cNvSpPr/>
          <p:nvPr/>
        </p:nvSpPr>
        <p:spPr>
          <a:xfrm>
            <a:off x="3740164" y="4508384"/>
            <a:ext cx="998100" cy="87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실험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준비실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Shape 70">
            <a:extLst>
              <a:ext uri="{FF2B5EF4-FFF2-40B4-BE49-F238E27FC236}">
                <a16:creationId xmlns:a16="http://schemas.microsoft.com/office/drawing/2014/main" id="{2DFB3C5C-463E-4300-9DA9-451374558B19}"/>
              </a:ext>
            </a:extLst>
          </p:cNvPr>
          <p:cNvSpPr/>
          <p:nvPr/>
        </p:nvSpPr>
        <p:spPr>
          <a:xfrm>
            <a:off x="4738389" y="4508384"/>
            <a:ext cx="773700" cy="87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조교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사무실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Shape 71">
            <a:extLst>
              <a:ext uri="{FF2B5EF4-FFF2-40B4-BE49-F238E27FC236}">
                <a16:creationId xmlns:a16="http://schemas.microsoft.com/office/drawing/2014/main" id="{E1C4D200-FC72-4E6F-9886-BD44E9A0D068}"/>
              </a:ext>
            </a:extLst>
          </p:cNvPr>
          <p:cNvSpPr/>
          <p:nvPr/>
        </p:nvSpPr>
        <p:spPr>
          <a:xfrm>
            <a:off x="3740164" y="2897284"/>
            <a:ext cx="1771800" cy="16110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강의(실험)실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Shape 72">
            <a:extLst>
              <a:ext uri="{FF2B5EF4-FFF2-40B4-BE49-F238E27FC236}">
                <a16:creationId xmlns:a16="http://schemas.microsoft.com/office/drawing/2014/main" id="{64EDF24D-D869-4F34-AEB4-562B741FEC68}"/>
              </a:ext>
            </a:extLst>
          </p:cNvPr>
          <p:cNvSpPr/>
          <p:nvPr/>
        </p:nvSpPr>
        <p:spPr>
          <a:xfrm>
            <a:off x="3788714" y="4341526"/>
            <a:ext cx="242837" cy="166812"/>
          </a:xfrm>
          <a:custGeom>
            <a:avLst/>
            <a:gdLst/>
            <a:ahLst/>
            <a:cxnLst/>
            <a:rect l="0" t="0" r="0" b="0"/>
            <a:pathLst>
              <a:path w="36710" h="39389" extrusionOk="0">
                <a:moveTo>
                  <a:pt x="0" y="39389"/>
                </a:moveTo>
                <a:lnTo>
                  <a:pt x="36710" y="0"/>
                </a:ln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7" name="Shape 73">
            <a:extLst>
              <a:ext uri="{FF2B5EF4-FFF2-40B4-BE49-F238E27FC236}">
                <a16:creationId xmlns:a16="http://schemas.microsoft.com/office/drawing/2014/main" id="{923BA70D-2A8A-49FB-B758-C3F08649BBA2}"/>
              </a:ext>
            </a:extLst>
          </p:cNvPr>
          <p:cNvSpPr/>
          <p:nvPr/>
        </p:nvSpPr>
        <p:spPr>
          <a:xfrm>
            <a:off x="3788714" y="4508284"/>
            <a:ext cx="276300" cy="477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hape 74">
            <a:extLst>
              <a:ext uri="{FF2B5EF4-FFF2-40B4-BE49-F238E27FC236}">
                <a16:creationId xmlns:a16="http://schemas.microsoft.com/office/drawing/2014/main" id="{B834F3B6-1ED0-4577-B1B3-C63496EABBE4}"/>
              </a:ext>
            </a:extLst>
          </p:cNvPr>
          <p:cNvSpPr/>
          <p:nvPr/>
        </p:nvSpPr>
        <p:spPr>
          <a:xfrm rot="10800000" flipH="1">
            <a:off x="3788627" y="5168482"/>
            <a:ext cx="180889" cy="134710"/>
          </a:xfrm>
          <a:custGeom>
            <a:avLst/>
            <a:gdLst/>
            <a:ahLst/>
            <a:cxnLst/>
            <a:rect l="0" t="0" r="0" b="0"/>
            <a:pathLst>
              <a:path w="36710" h="39389" extrusionOk="0">
                <a:moveTo>
                  <a:pt x="0" y="39389"/>
                </a:moveTo>
                <a:lnTo>
                  <a:pt x="36710" y="0"/>
                </a:ln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9" name="Shape 75">
            <a:extLst>
              <a:ext uri="{FF2B5EF4-FFF2-40B4-BE49-F238E27FC236}">
                <a16:creationId xmlns:a16="http://schemas.microsoft.com/office/drawing/2014/main" id="{0BE33DC8-C7A3-46E6-971E-84FC69B08EF8}"/>
              </a:ext>
            </a:extLst>
          </p:cNvPr>
          <p:cNvSpPr/>
          <p:nvPr/>
        </p:nvSpPr>
        <p:spPr>
          <a:xfrm>
            <a:off x="3730139" y="5168482"/>
            <a:ext cx="58500" cy="214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Shape 76">
            <a:extLst>
              <a:ext uri="{FF2B5EF4-FFF2-40B4-BE49-F238E27FC236}">
                <a16:creationId xmlns:a16="http://schemas.microsoft.com/office/drawing/2014/main" id="{7E6C5301-4777-4219-8E6D-E327C92502E2}"/>
              </a:ext>
            </a:extLst>
          </p:cNvPr>
          <p:cNvSpPr/>
          <p:nvPr/>
        </p:nvSpPr>
        <p:spPr>
          <a:xfrm>
            <a:off x="5511964" y="2155959"/>
            <a:ext cx="542757" cy="741301"/>
          </a:xfrm>
          <a:custGeom>
            <a:avLst/>
            <a:gdLst/>
            <a:ahLst/>
            <a:cxnLst/>
            <a:rect l="0" t="0" r="0" b="0"/>
            <a:pathLst>
              <a:path w="36710" h="39389" extrusionOk="0">
                <a:moveTo>
                  <a:pt x="0" y="39389"/>
                </a:moveTo>
                <a:lnTo>
                  <a:pt x="36710" y="0"/>
                </a:ln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1" name="Shape 77">
            <a:extLst>
              <a:ext uri="{FF2B5EF4-FFF2-40B4-BE49-F238E27FC236}">
                <a16:creationId xmlns:a16="http://schemas.microsoft.com/office/drawing/2014/main" id="{13D3B1D8-89DD-4CC3-894E-33377E5E167C}"/>
              </a:ext>
            </a:extLst>
          </p:cNvPr>
          <p:cNvSpPr/>
          <p:nvPr/>
        </p:nvSpPr>
        <p:spPr>
          <a:xfrm rot="10800000" flipH="1">
            <a:off x="5498639" y="4509012"/>
            <a:ext cx="957947" cy="998117"/>
          </a:xfrm>
          <a:custGeom>
            <a:avLst/>
            <a:gdLst/>
            <a:ahLst/>
            <a:cxnLst/>
            <a:rect l="0" t="0" r="0" b="0"/>
            <a:pathLst>
              <a:path w="36710" h="39389" extrusionOk="0">
                <a:moveTo>
                  <a:pt x="0" y="39389"/>
                </a:moveTo>
                <a:lnTo>
                  <a:pt x="36710" y="0"/>
                </a:ln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" name="Shape 78">
            <a:extLst>
              <a:ext uri="{FF2B5EF4-FFF2-40B4-BE49-F238E27FC236}">
                <a16:creationId xmlns:a16="http://schemas.microsoft.com/office/drawing/2014/main" id="{BE213C9D-C879-413B-B4EF-280FF788CA1D}"/>
              </a:ext>
            </a:extLst>
          </p:cNvPr>
          <p:cNvSpPr/>
          <p:nvPr/>
        </p:nvSpPr>
        <p:spPr>
          <a:xfrm>
            <a:off x="6257239" y="2781734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Shape 79">
            <a:extLst>
              <a:ext uri="{FF2B5EF4-FFF2-40B4-BE49-F238E27FC236}">
                <a16:creationId xmlns:a16="http://schemas.microsoft.com/office/drawing/2014/main" id="{1B394FFB-66DD-46E6-AAD6-9ECB7067E3CB}"/>
              </a:ext>
            </a:extLst>
          </p:cNvPr>
          <p:cNvSpPr/>
          <p:nvPr/>
        </p:nvSpPr>
        <p:spPr>
          <a:xfrm>
            <a:off x="6156989" y="284518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Shape 80">
            <a:extLst>
              <a:ext uri="{FF2B5EF4-FFF2-40B4-BE49-F238E27FC236}">
                <a16:creationId xmlns:a16="http://schemas.microsoft.com/office/drawing/2014/main" id="{CA7AA51D-76E4-4756-A8A4-3FB874D29773}"/>
              </a:ext>
            </a:extLst>
          </p:cNvPr>
          <p:cNvSpPr/>
          <p:nvPr/>
        </p:nvSpPr>
        <p:spPr>
          <a:xfrm>
            <a:off x="6719289" y="284518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Shape 81">
            <a:extLst>
              <a:ext uri="{FF2B5EF4-FFF2-40B4-BE49-F238E27FC236}">
                <a16:creationId xmlns:a16="http://schemas.microsoft.com/office/drawing/2014/main" id="{49423910-A959-435D-ADFA-F2702A299480}"/>
              </a:ext>
            </a:extLst>
          </p:cNvPr>
          <p:cNvSpPr/>
          <p:nvPr/>
        </p:nvSpPr>
        <p:spPr>
          <a:xfrm>
            <a:off x="6257239" y="268602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Shape 82">
            <a:extLst>
              <a:ext uri="{FF2B5EF4-FFF2-40B4-BE49-F238E27FC236}">
                <a16:creationId xmlns:a16="http://schemas.microsoft.com/office/drawing/2014/main" id="{9138E578-0347-44DF-A7BE-C170B40BBD8C}"/>
              </a:ext>
            </a:extLst>
          </p:cNvPr>
          <p:cNvSpPr/>
          <p:nvPr/>
        </p:nvSpPr>
        <p:spPr>
          <a:xfrm>
            <a:off x="6496639" y="268602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Shape 83">
            <a:extLst>
              <a:ext uri="{FF2B5EF4-FFF2-40B4-BE49-F238E27FC236}">
                <a16:creationId xmlns:a16="http://schemas.microsoft.com/office/drawing/2014/main" id="{C24A9027-53BA-4D55-8477-F5F4FEF965D0}"/>
              </a:ext>
            </a:extLst>
          </p:cNvPr>
          <p:cNvSpPr/>
          <p:nvPr/>
        </p:nvSpPr>
        <p:spPr>
          <a:xfrm>
            <a:off x="7119464" y="2781734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Shape 84">
            <a:extLst>
              <a:ext uri="{FF2B5EF4-FFF2-40B4-BE49-F238E27FC236}">
                <a16:creationId xmlns:a16="http://schemas.microsoft.com/office/drawing/2014/main" id="{C0AAAFD4-2B14-4CE5-A1AA-AD0370B4F5A1}"/>
              </a:ext>
            </a:extLst>
          </p:cNvPr>
          <p:cNvSpPr/>
          <p:nvPr/>
        </p:nvSpPr>
        <p:spPr>
          <a:xfrm>
            <a:off x="7019214" y="284518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Shape 85">
            <a:extLst>
              <a:ext uri="{FF2B5EF4-FFF2-40B4-BE49-F238E27FC236}">
                <a16:creationId xmlns:a16="http://schemas.microsoft.com/office/drawing/2014/main" id="{EB4C5E80-AAEC-4BDB-949F-F6CF453967C1}"/>
              </a:ext>
            </a:extLst>
          </p:cNvPr>
          <p:cNvSpPr/>
          <p:nvPr/>
        </p:nvSpPr>
        <p:spPr>
          <a:xfrm>
            <a:off x="7581514" y="284518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Shape 86">
            <a:extLst>
              <a:ext uri="{FF2B5EF4-FFF2-40B4-BE49-F238E27FC236}">
                <a16:creationId xmlns:a16="http://schemas.microsoft.com/office/drawing/2014/main" id="{030F83F9-EDDC-4409-B71C-F6C61D8C111F}"/>
              </a:ext>
            </a:extLst>
          </p:cNvPr>
          <p:cNvSpPr/>
          <p:nvPr/>
        </p:nvSpPr>
        <p:spPr>
          <a:xfrm>
            <a:off x="7119464" y="268602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Shape 87">
            <a:extLst>
              <a:ext uri="{FF2B5EF4-FFF2-40B4-BE49-F238E27FC236}">
                <a16:creationId xmlns:a16="http://schemas.microsoft.com/office/drawing/2014/main" id="{779CD020-157B-4373-BBFB-C475C8047109}"/>
              </a:ext>
            </a:extLst>
          </p:cNvPr>
          <p:cNvSpPr/>
          <p:nvPr/>
        </p:nvSpPr>
        <p:spPr>
          <a:xfrm>
            <a:off x="7358864" y="268602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Shape 88">
            <a:extLst>
              <a:ext uri="{FF2B5EF4-FFF2-40B4-BE49-F238E27FC236}">
                <a16:creationId xmlns:a16="http://schemas.microsoft.com/office/drawing/2014/main" id="{5BB8928C-49B7-4948-AFB1-61784357D29A}"/>
              </a:ext>
            </a:extLst>
          </p:cNvPr>
          <p:cNvSpPr/>
          <p:nvPr/>
        </p:nvSpPr>
        <p:spPr>
          <a:xfrm>
            <a:off x="7981689" y="2781734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Shape 89">
            <a:extLst>
              <a:ext uri="{FF2B5EF4-FFF2-40B4-BE49-F238E27FC236}">
                <a16:creationId xmlns:a16="http://schemas.microsoft.com/office/drawing/2014/main" id="{E304918E-F82F-4A24-92E4-BE52511A0960}"/>
              </a:ext>
            </a:extLst>
          </p:cNvPr>
          <p:cNvSpPr/>
          <p:nvPr/>
        </p:nvSpPr>
        <p:spPr>
          <a:xfrm>
            <a:off x="7881439" y="284518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Shape 90">
            <a:extLst>
              <a:ext uri="{FF2B5EF4-FFF2-40B4-BE49-F238E27FC236}">
                <a16:creationId xmlns:a16="http://schemas.microsoft.com/office/drawing/2014/main" id="{BA0E7D67-52CE-4421-8F68-0F12E8575912}"/>
              </a:ext>
            </a:extLst>
          </p:cNvPr>
          <p:cNvSpPr/>
          <p:nvPr/>
        </p:nvSpPr>
        <p:spPr>
          <a:xfrm>
            <a:off x="8443739" y="284518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Shape 91">
            <a:extLst>
              <a:ext uri="{FF2B5EF4-FFF2-40B4-BE49-F238E27FC236}">
                <a16:creationId xmlns:a16="http://schemas.microsoft.com/office/drawing/2014/main" id="{7BFA96F2-0534-42B8-AD9F-97A0C2D6BDB7}"/>
              </a:ext>
            </a:extLst>
          </p:cNvPr>
          <p:cNvSpPr/>
          <p:nvPr/>
        </p:nvSpPr>
        <p:spPr>
          <a:xfrm>
            <a:off x="7981689" y="268602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Shape 92">
            <a:extLst>
              <a:ext uri="{FF2B5EF4-FFF2-40B4-BE49-F238E27FC236}">
                <a16:creationId xmlns:a16="http://schemas.microsoft.com/office/drawing/2014/main" id="{23E9DE51-570C-45DB-A384-789930B93797}"/>
              </a:ext>
            </a:extLst>
          </p:cNvPr>
          <p:cNvSpPr/>
          <p:nvPr/>
        </p:nvSpPr>
        <p:spPr>
          <a:xfrm>
            <a:off x="8221089" y="268602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Shape 93">
            <a:extLst>
              <a:ext uri="{FF2B5EF4-FFF2-40B4-BE49-F238E27FC236}">
                <a16:creationId xmlns:a16="http://schemas.microsoft.com/office/drawing/2014/main" id="{79B21935-6F09-4DEB-A902-F58D6E1DCE62}"/>
              </a:ext>
            </a:extLst>
          </p:cNvPr>
          <p:cNvSpPr/>
          <p:nvPr/>
        </p:nvSpPr>
        <p:spPr>
          <a:xfrm>
            <a:off x="6257239" y="3393759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Shape 94">
            <a:extLst>
              <a:ext uri="{FF2B5EF4-FFF2-40B4-BE49-F238E27FC236}">
                <a16:creationId xmlns:a16="http://schemas.microsoft.com/office/drawing/2014/main" id="{871FC6DD-2669-4641-ACFD-BF0C9E135A02}"/>
              </a:ext>
            </a:extLst>
          </p:cNvPr>
          <p:cNvSpPr/>
          <p:nvPr/>
        </p:nvSpPr>
        <p:spPr>
          <a:xfrm>
            <a:off x="6156989" y="34572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Shape 95">
            <a:extLst>
              <a:ext uri="{FF2B5EF4-FFF2-40B4-BE49-F238E27FC236}">
                <a16:creationId xmlns:a16="http://schemas.microsoft.com/office/drawing/2014/main" id="{90BF77F3-C40F-43B4-894C-21791FD97A63}"/>
              </a:ext>
            </a:extLst>
          </p:cNvPr>
          <p:cNvSpPr/>
          <p:nvPr/>
        </p:nvSpPr>
        <p:spPr>
          <a:xfrm>
            <a:off x="6719289" y="34572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Shape 96">
            <a:extLst>
              <a:ext uri="{FF2B5EF4-FFF2-40B4-BE49-F238E27FC236}">
                <a16:creationId xmlns:a16="http://schemas.microsoft.com/office/drawing/2014/main" id="{BD04A122-1134-416D-A0DD-07EFBF411ECA}"/>
              </a:ext>
            </a:extLst>
          </p:cNvPr>
          <p:cNvSpPr/>
          <p:nvPr/>
        </p:nvSpPr>
        <p:spPr>
          <a:xfrm>
            <a:off x="6257239" y="32980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Shape 97">
            <a:extLst>
              <a:ext uri="{FF2B5EF4-FFF2-40B4-BE49-F238E27FC236}">
                <a16:creationId xmlns:a16="http://schemas.microsoft.com/office/drawing/2014/main" id="{71E105FE-E532-4F37-A3A8-53DE1378863F}"/>
              </a:ext>
            </a:extLst>
          </p:cNvPr>
          <p:cNvSpPr/>
          <p:nvPr/>
        </p:nvSpPr>
        <p:spPr>
          <a:xfrm>
            <a:off x="6496639" y="32980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Shape 98">
            <a:extLst>
              <a:ext uri="{FF2B5EF4-FFF2-40B4-BE49-F238E27FC236}">
                <a16:creationId xmlns:a16="http://schemas.microsoft.com/office/drawing/2014/main" id="{9A47D762-5606-43CB-8296-CEE30B296A1A}"/>
              </a:ext>
            </a:extLst>
          </p:cNvPr>
          <p:cNvSpPr/>
          <p:nvPr/>
        </p:nvSpPr>
        <p:spPr>
          <a:xfrm>
            <a:off x="7119464" y="3393759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Shape 99">
            <a:extLst>
              <a:ext uri="{FF2B5EF4-FFF2-40B4-BE49-F238E27FC236}">
                <a16:creationId xmlns:a16="http://schemas.microsoft.com/office/drawing/2014/main" id="{A4DFF75B-F8EC-4249-9D4B-3F48E45A3700}"/>
              </a:ext>
            </a:extLst>
          </p:cNvPr>
          <p:cNvSpPr/>
          <p:nvPr/>
        </p:nvSpPr>
        <p:spPr>
          <a:xfrm>
            <a:off x="7019214" y="34572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Shape 100">
            <a:extLst>
              <a:ext uri="{FF2B5EF4-FFF2-40B4-BE49-F238E27FC236}">
                <a16:creationId xmlns:a16="http://schemas.microsoft.com/office/drawing/2014/main" id="{9FD3FAE9-C2A2-421E-AE71-E5AD704E1F6E}"/>
              </a:ext>
            </a:extLst>
          </p:cNvPr>
          <p:cNvSpPr/>
          <p:nvPr/>
        </p:nvSpPr>
        <p:spPr>
          <a:xfrm>
            <a:off x="7581514" y="34572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" name="Shape 101">
            <a:extLst>
              <a:ext uri="{FF2B5EF4-FFF2-40B4-BE49-F238E27FC236}">
                <a16:creationId xmlns:a16="http://schemas.microsoft.com/office/drawing/2014/main" id="{30F1545D-735A-426E-85A2-74A3375592D5}"/>
              </a:ext>
            </a:extLst>
          </p:cNvPr>
          <p:cNvSpPr/>
          <p:nvPr/>
        </p:nvSpPr>
        <p:spPr>
          <a:xfrm>
            <a:off x="7119464" y="32980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Shape 102">
            <a:extLst>
              <a:ext uri="{FF2B5EF4-FFF2-40B4-BE49-F238E27FC236}">
                <a16:creationId xmlns:a16="http://schemas.microsoft.com/office/drawing/2014/main" id="{E20C9C8F-D9CB-4469-B1D3-E07C895DB16B}"/>
              </a:ext>
            </a:extLst>
          </p:cNvPr>
          <p:cNvSpPr/>
          <p:nvPr/>
        </p:nvSpPr>
        <p:spPr>
          <a:xfrm>
            <a:off x="7358864" y="32980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Shape 103">
            <a:extLst>
              <a:ext uri="{FF2B5EF4-FFF2-40B4-BE49-F238E27FC236}">
                <a16:creationId xmlns:a16="http://schemas.microsoft.com/office/drawing/2014/main" id="{E1FC79A0-7604-4F93-AB4C-50B91F9486E1}"/>
              </a:ext>
            </a:extLst>
          </p:cNvPr>
          <p:cNvSpPr/>
          <p:nvPr/>
        </p:nvSpPr>
        <p:spPr>
          <a:xfrm>
            <a:off x="7981689" y="3393759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" name="Shape 104">
            <a:extLst>
              <a:ext uri="{FF2B5EF4-FFF2-40B4-BE49-F238E27FC236}">
                <a16:creationId xmlns:a16="http://schemas.microsoft.com/office/drawing/2014/main" id="{25344838-E41C-423A-92B7-C18DEEEBC2EE}"/>
              </a:ext>
            </a:extLst>
          </p:cNvPr>
          <p:cNvSpPr/>
          <p:nvPr/>
        </p:nvSpPr>
        <p:spPr>
          <a:xfrm>
            <a:off x="7881439" y="34572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" name="Shape 105">
            <a:extLst>
              <a:ext uri="{FF2B5EF4-FFF2-40B4-BE49-F238E27FC236}">
                <a16:creationId xmlns:a16="http://schemas.microsoft.com/office/drawing/2014/main" id="{F93A1F94-1F05-4467-9C80-1266BACE8A12}"/>
              </a:ext>
            </a:extLst>
          </p:cNvPr>
          <p:cNvSpPr/>
          <p:nvPr/>
        </p:nvSpPr>
        <p:spPr>
          <a:xfrm>
            <a:off x="8443739" y="34572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Shape 106">
            <a:extLst>
              <a:ext uri="{FF2B5EF4-FFF2-40B4-BE49-F238E27FC236}">
                <a16:creationId xmlns:a16="http://schemas.microsoft.com/office/drawing/2014/main" id="{5FA3BE2F-A9E3-403B-AAB2-9E88563BADF0}"/>
              </a:ext>
            </a:extLst>
          </p:cNvPr>
          <p:cNvSpPr/>
          <p:nvPr/>
        </p:nvSpPr>
        <p:spPr>
          <a:xfrm>
            <a:off x="7981689" y="32980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Shape 107">
            <a:extLst>
              <a:ext uri="{FF2B5EF4-FFF2-40B4-BE49-F238E27FC236}">
                <a16:creationId xmlns:a16="http://schemas.microsoft.com/office/drawing/2014/main" id="{BC7F5A18-35A8-429D-9D06-FEBFB401AB0B}"/>
              </a:ext>
            </a:extLst>
          </p:cNvPr>
          <p:cNvSpPr/>
          <p:nvPr/>
        </p:nvSpPr>
        <p:spPr>
          <a:xfrm>
            <a:off x="8221089" y="32980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Shape 108">
            <a:extLst>
              <a:ext uri="{FF2B5EF4-FFF2-40B4-BE49-F238E27FC236}">
                <a16:creationId xmlns:a16="http://schemas.microsoft.com/office/drawing/2014/main" id="{1F3C967B-BFC1-473F-9CF1-2EF9C4CB04D3}"/>
              </a:ext>
            </a:extLst>
          </p:cNvPr>
          <p:cNvSpPr/>
          <p:nvPr/>
        </p:nvSpPr>
        <p:spPr>
          <a:xfrm>
            <a:off x="6257239" y="4005784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Shape 109">
            <a:extLst>
              <a:ext uri="{FF2B5EF4-FFF2-40B4-BE49-F238E27FC236}">
                <a16:creationId xmlns:a16="http://schemas.microsoft.com/office/drawing/2014/main" id="{63087D24-B334-4AA0-AFC0-4082969D7DB3}"/>
              </a:ext>
            </a:extLst>
          </p:cNvPr>
          <p:cNvSpPr/>
          <p:nvPr/>
        </p:nvSpPr>
        <p:spPr>
          <a:xfrm>
            <a:off x="6156989" y="406923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Shape 110">
            <a:extLst>
              <a:ext uri="{FF2B5EF4-FFF2-40B4-BE49-F238E27FC236}">
                <a16:creationId xmlns:a16="http://schemas.microsoft.com/office/drawing/2014/main" id="{B45E7A80-4F95-4111-98DE-261B5CCB411E}"/>
              </a:ext>
            </a:extLst>
          </p:cNvPr>
          <p:cNvSpPr/>
          <p:nvPr/>
        </p:nvSpPr>
        <p:spPr>
          <a:xfrm>
            <a:off x="6719289" y="406923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Shape 111">
            <a:extLst>
              <a:ext uri="{FF2B5EF4-FFF2-40B4-BE49-F238E27FC236}">
                <a16:creationId xmlns:a16="http://schemas.microsoft.com/office/drawing/2014/main" id="{716578F3-633F-4ECD-BA6F-354002ED2F06}"/>
              </a:ext>
            </a:extLst>
          </p:cNvPr>
          <p:cNvSpPr/>
          <p:nvPr/>
        </p:nvSpPr>
        <p:spPr>
          <a:xfrm>
            <a:off x="6257239" y="391007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Shape 112">
            <a:extLst>
              <a:ext uri="{FF2B5EF4-FFF2-40B4-BE49-F238E27FC236}">
                <a16:creationId xmlns:a16="http://schemas.microsoft.com/office/drawing/2014/main" id="{AD53E8D8-9706-4A3E-903D-E85813BB29FA}"/>
              </a:ext>
            </a:extLst>
          </p:cNvPr>
          <p:cNvSpPr/>
          <p:nvPr/>
        </p:nvSpPr>
        <p:spPr>
          <a:xfrm>
            <a:off x="6496639" y="391007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Shape 113">
            <a:extLst>
              <a:ext uri="{FF2B5EF4-FFF2-40B4-BE49-F238E27FC236}">
                <a16:creationId xmlns:a16="http://schemas.microsoft.com/office/drawing/2014/main" id="{5C772051-9E6B-4461-B7CE-1EDA5C880F28}"/>
              </a:ext>
            </a:extLst>
          </p:cNvPr>
          <p:cNvSpPr/>
          <p:nvPr/>
        </p:nvSpPr>
        <p:spPr>
          <a:xfrm>
            <a:off x="7119464" y="4005784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Shape 114">
            <a:extLst>
              <a:ext uri="{FF2B5EF4-FFF2-40B4-BE49-F238E27FC236}">
                <a16:creationId xmlns:a16="http://schemas.microsoft.com/office/drawing/2014/main" id="{2C015B7A-088B-449C-894D-68A83EBC9E46}"/>
              </a:ext>
            </a:extLst>
          </p:cNvPr>
          <p:cNvSpPr/>
          <p:nvPr/>
        </p:nvSpPr>
        <p:spPr>
          <a:xfrm>
            <a:off x="7019214" y="406923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Shape 115">
            <a:extLst>
              <a:ext uri="{FF2B5EF4-FFF2-40B4-BE49-F238E27FC236}">
                <a16:creationId xmlns:a16="http://schemas.microsoft.com/office/drawing/2014/main" id="{2007DE9E-83AF-4E0E-8BAE-D89F9F14F1C1}"/>
              </a:ext>
            </a:extLst>
          </p:cNvPr>
          <p:cNvSpPr/>
          <p:nvPr/>
        </p:nvSpPr>
        <p:spPr>
          <a:xfrm>
            <a:off x="7581514" y="406923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Shape 116">
            <a:extLst>
              <a:ext uri="{FF2B5EF4-FFF2-40B4-BE49-F238E27FC236}">
                <a16:creationId xmlns:a16="http://schemas.microsoft.com/office/drawing/2014/main" id="{62FEBB60-12BE-455A-B894-2E48640C1F8D}"/>
              </a:ext>
            </a:extLst>
          </p:cNvPr>
          <p:cNvSpPr/>
          <p:nvPr/>
        </p:nvSpPr>
        <p:spPr>
          <a:xfrm>
            <a:off x="7119464" y="391007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Shape 117">
            <a:extLst>
              <a:ext uri="{FF2B5EF4-FFF2-40B4-BE49-F238E27FC236}">
                <a16:creationId xmlns:a16="http://schemas.microsoft.com/office/drawing/2014/main" id="{5B17F9D0-323D-483E-A13D-3FE898AA0E6B}"/>
              </a:ext>
            </a:extLst>
          </p:cNvPr>
          <p:cNvSpPr/>
          <p:nvPr/>
        </p:nvSpPr>
        <p:spPr>
          <a:xfrm>
            <a:off x="7358864" y="391007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Shape 118">
            <a:extLst>
              <a:ext uri="{FF2B5EF4-FFF2-40B4-BE49-F238E27FC236}">
                <a16:creationId xmlns:a16="http://schemas.microsoft.com/office/drawing/2014/main" id="{E4CD4C52-718C-4683-847D-71FD1EFBE52F}"/>
              </a:ext>
            </a:extLst>
          </p:cNvPr>
          <p:cNvSpPr/>
          <p:nvPr/>
        </p:nvSpPr>
        <p:spPr>
          <a:xfrm>
            <a:off x="7981689" y="4005784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Shape 119">
            <a:extLst>
              <a:ext uri="{FF2B5EF4-FFF2-40B4-BE49-F238E27FC236}">
                <a16:creationId xmlns:a16="http://schemas.microsoft.com/office/drawing/2014/main" id="{866EACB0-2A43-4304-A085-38595B857280}"/>
              </a:ext>
            </a:extLst>
          </p:cNvPr>
          <p:cNvSpPr/>
          <p:nvPr/>
        </p:nvSpPr>
        <p:spPr>
          <a:xfrm>
            <a:off x="7881439" y="406923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Shape 120">
            <a:extLst>
              <a:ext uri="{FF2B5EF4-FFF2-40B4-BE49-F238E27FC236}">
                <a16:creationId xmlns:a16="http://schemas.microsoft.com/office/drawing/2014/main" id="{C36321BD-70D5-43D5-B180-F181E1106579}"/>
              </a:ext>
            </a:extLst>
          </p:cNvPr>
          <p:cNvSpPr/>
          <p:nvPr/>
        </p:nvSpPr>
        <p:spPr>
          <a:xfrm>
            <a:off x="8443739" y="4069234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Shape 121">
            <a:extLst>
              <a:ext uri="{FF2B5EF4-FFF2-40B4-BE49-F238E27FC236}">
                <a16:creationId xmlns:a16="http://schemas.microsoft.com/office/drawing/2014/main" id="{109747B8-65BF-48E8-8B72-F41E77052A83}"/>
              </a:ext>
            </a:extLst>
          </p:cNvPr>
          <p:cNvSpPr/>
          <p:nvPr/>
        </p:nvSpPr>
        <p:spPr>
          <a:xfrm>
            <a:off x="7981689" y="391007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Shape 122">
            <a:extLst>
              <a:ext uri="{FF2B5EF4-FFF2-40B4-BE49-F238E27FC236}">
                <a16:creationId xmlns:a16="http://schemas.microsoft.com/office/drawing/2014/main" id="{B516BC3C-965B-405E-8F85-A9FDDA1FC828}"/>
              </a:ext>
            </a:extLst>
          </p:cNvPr>
          <p:cNvSpPr/>
          <p:nvPr/>
        </p:nvSpPr>
        <p:spPr>
          <a:xfrm>
            <a:off x="8221089" y="3910076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Shape 123">
            <a:extLst>
              <a:ext uri="{FF2B5EF4-FFF2-40B4-BE49-F238E27FC236}">
                <a16:creationId xmlns:a16="http://schemas.microsoft.com/office/drawing/2014/main" id="{7F76300B-9C11-4BF6-A902-17D3591D5143}"/>
              </a:ext>
            </a:extLst>
          </p:cNvPr>
          <p:cNvSpPr/>
          <p:nvPr/>
        </p:nvSpPr>
        <p:spPr>
          <a:xfrm>
            <a:off x="6257239" y="4617809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Shape 124">
            <a:extLst>
              <a:ext uri="{FF2B5EF4-FFF2-40B4-BE49-F238E27FC236}">
                <a16:creationId xmlns:a16="http://schemas.microsoft.com/office/drawing/2014/main" id="{E3C3C5DF-9866-4DA7-ADA2-398756FE9DD3}"/>
              </a:ext>
            </a:extLst>
          </p:cNvPr>
          <p:cNvSpPr/>
          <p:nvPr/>
        </p:nvSpPr>
        <p:spPr>
          <a:xfrm>
            <a:off x="6156989" y="468125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Shape 125">
            <a:extLst>
              <a:ext uri="{FF2B5EF4-FFF2-40B4-BE49-F238E27FC236}">
                <a16:creationId xmlns:a16="http://schemas.microsoft.com/office/drawing/2014/main" id="{8FB1E19E-D696-491E-B9CB-8875C73FFAE5}"/>
              </a:ext>
            </a:extLst>
          </p:cNvPr>
          <p:cNvSpPr/>
          <p:nvPr/>
        </p:nvSpPr>
        <p:spPr>
          <a:xfrm>
            <a:off x="6719289" y="468125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Shape 126">
            <a:extLst>
              <a:ext uri="{FF2B5EF4-FFF2-40B4-BE49-F238E27FC236}">
                <a16:creationId xmlns:a16="http://schemas.microsoft.com/office/drawing/2014/main" id="{F223A4C6-2B7B-4E4B-B916-FAA457B9C107}"/>
              </a:ext>
            </a:extLst>
          </p:cNvPr>
          <p:cNvSpPr/>
          <p:nvPr/>
        </p:nvSpPr>
        <p:spPr>
          <a:xfrm>
            <a:off x="6257239" y="452210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Shape 127">
            <a:extLst>
              <a:ext uri="{FF2B5EF4-FFF2-40B4-BE49-F238E27FC236}">
                <a16:creationId xmlns:a16="http://schemas.microsoft.com/office/drawing/2014/main" id="{E08179C4-006D-4587-8E0A-C211A06E8776}"/>
              </a:ext>
            </a:extLst>
          </p:cNvPr>
          <p:cNvSpPr/>
          <p:nvPr/>
        </p:nvSpPr>
        <p:spPr>
          <a:xfrm>
            <a:off x="6496639" y="452210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2" name="Shape 128">
            <a:extLst>
              <a:ext uri="{FF2B5EF4-FFF2-40B4-BE49-F238E27FC236}">
                <a16:creationId xmlns:a16="http://schemas.microsoft.com/office/drawing/2014/main" id="{7AFA624F-3998-4C08-B5B2-37C2BDE4C35D}"/>
              </a:ext>
            </a:extLst>
          </p:cNvPr>
          <p:cNvSpPr/>
          <p:nvPr/>
        </p:nvSpPr>
        <p:spPr>
          <a:xfrm>
            <a:off x="7119464" y="4617809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3" name="Shape 129">
            <a:extLst>
              <a:ext uri="{FF2B5EF4-FFF2-40B4-BE49-F238E27FC236}">
                <a16:creationId xmlns:a16="http://schemas.microsoft.com/office/drawing/2014/main" id="{BCD210B4-F8C9-4549-8686-93EDC06D032D}"/>
              </a:ext>
            </a:extLst>
          </p:cNvPr>
          <p:cNvSpPr/>
          <p:nvPr/>
        </p:nvSpPr>
        <p:spPr>
          <a:xfrm>
            <a:off x="7019214" y="468125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4" name="Shape 130">
            <a:extLst>
              <a:ext uri="{FF2B5EF4-FFF2-40B4-BE49-F238E27FC236}">
                <a16:creationId xmlns:a16="http://schemas.microsoft.com/office/drawing/2014/main" id="{7F389F34-DD88-4340-92BC-CBA70067B9A6}"/>
              </a:ext>
            </a:extLst>
          </p:cNvPr>
          <p:cNvSpPr/>
          <p:nvPr/>
        </p:nvSpPr>
        <p:spPr>
          <a:xfrm>
            <a:off x="7581514" y="468125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" name="Shape 131">
            <a:extLst>
              <a:ext uri="{FF2B5EF4-FFF2-40B4-BE49-F238E27FC236}">
                <a16:creationId xmlns:a16="http://schemas.microsoft.com/office/drawing/2014/main" id="{1C3DB875-3025-4B08-BA46-B76120004B55}"/>
              </a:ext>
            </a:extLst>
          </p:cNvPr>
          <p:cNvSpPr/>
          <p:nvPr/>
        </p:nvSpPr>
        <p:spPr>
          <a:xfrm>
            <a:off x="7119464" y="452210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" name="Shape 132">
            <a:extLst>
              <a:ext uri="{FF2B5EF4-FFF2-40B4-BE49-F238E27FC236}">
                <a16:creationId xmlns:a16="http://schemas.microsoft.com/office/drawing/2014/main" id="{0D199F6F-C5BC-4FF9-9E24-CE949B2B88C7}"/>
              </a:ext>
            </a:extLst>
          </p:cNvPr>
          <p:cNvSpPr/>
          <p:nvPr/>
        </p:nvSpPr>
        <p:spPr>
          <a:xfrm>
            <a:off x="7358864" y="452210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" name="Shape 133">
            <a:extLst>
              <a:ext uri="{FF2B5EF4-FFF2-40B4-BE49-F238E27FC236}">
                <a16:creationId xmlns:a16="http://schemas.microsoft.com/office/drawing/2014/main" id="{0F9DDC92-F5B3-43E1-9600-287A28A83F47}"/>
              </a:ext>
            </a:extLst>
          </p:cNvPr>
          <p:cNvSpPr/>
          <p:nvPr/>
        </p:nvSpPr>
        <p:spPr>
          <a:xfrm>
            <a:off x="7981689" y="4617809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" name="Shape 134">
            <a:extLst>
              <a:ext uri="{FF2B5EF4-FFF2-40B4-BE49-F238E27FC236}">
                <a16:creationId xmlns:a16="http://schemas.microsoft.com/office/drawing/2014/main" id="{5EA18A6B-649A-4FCA-975E-47A651BA5F01}"/>
              </a:ext>
            </a:extLst>
          </p:cNvPr>
          <p:cNvSpPr/>
          <p:nvPr/>
        </p:nvSpPr>
        <p:spPr>
          <a:xfrm>
            <a:off x="7881439" y="468125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" name="Shape 135">
            <a:extLst>
              <a:ext uri="{FF2B5EF4-FFF2-40B4-BE49-F238E27FC236}">
                <a16:creationId xmlns:a16="http://schemas.microsoft.com/office/drawing/2014/main" id="{4E673433-978D-4B29-99C1-72DB3B287FFE}"/>
              </a:ext>
            </a:extLst>
          </p:cNvPr>
          <p:cNvSpPr/>
          <p:nvPr/>
        </p:nvSpPr>
        <p:spPr>
          <a:xfrm>
            <a:off x="8443739" y="468125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" name="Shape 136">
            <a:extLst>
              <a:ext uri="{FF2B5EF4-FFF2-40B4-BE49-F238E27FC236}">
                <a16:creationId xmlns:a16="http://schemas.microsoft.com/office/drawing/2014/main" id="{08A2ED0A-A004-4E94-B12A-5B67F53690F9}"/>
              </a:ext>
            </a:extLst>
          </p:cNvPr>
          <p:cNvSpPr/>
          <p:nvPr/>
        </p:nvSpPr>
        <p:spPr>
          <a:xfrm>
            <a:off x="7981689" y="452210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" name="Shape 137">
            <a:extLst>
              <a:ext uri="{FF2B5EF4-FFF2-40B4-BE49-F238E27FC236}">
                <a16:creationId xmlns:a16="http://schemas.microsoft.com/office/drawing/2014/main" id="{E44B2DC5-DDE5-42FD-8A4A-EB60469E61E0}"/>
              </a:ext>
            </a:extLst>
          </p:cNvPr>
          <p:cNvSpPr/>
          <p:nvPr/>
        </p:nvSpPr>
        <p:spPr>
          <a:xfrm>
            <a:off x="8221089" y="452210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Shape 138">
            <a:extLst>
              <a:ext uri="{FF2B5EF4-FFF2-40B4-BE49-F238E27FC236}">
                <a16:creationId xmlns:a16="http://schemas.microsoft.com/office/drawing/2014/main" id="{0E8DD3D7-AAB1-4191-9CF3-81E3C073145F}"/>
              </a:ext>
            </a:extLst>
          </p:cNvPr>
          <p:cNvSpPr/>
          <p:nvPr/>
        </p:nvSpPr>
        <p:spPr>
          <a:xfrm>
            <a:off x="6257239" y="2203959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Shape 139">
            <a:extLst>
              <a:ext uri="{FF2B5EF4-FFF2-40B4-BE49-F238E27FC236}">
                <a16:creationId xmlns:a16="http://schemas.microsoft.com/office/drawing/2014/main" id="{B4BDE7A3-0A30-4D3E-98FF-9FA69AFA9F1E}"/>
              </a:ext>
            </a:extLst>
          </p:cNvPr>
          <p:cNvSpPr/>
          <p:nvPr/>
        </p:nvSpPr>
        <p:spPr>
          <a:xfrm>
            <a:off x="6156989" y="22674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Shape 140">
            <a:extLst>
              <a:ext uri="{FF2B5EF4-FFF2-40B4-BE49-F238E27FC236}">
                <a16:creationId xmlns:a16="http://schemas.microsoft.com/office/drawing/2014/main" id="{E6DA77A2-4F36-44E3-B019-25BBCC88C646}"/>
              </a:ext>
            </a:extLst>
          </p:cNvPr>
          <p:cNvSpPr/>
          <p:nvPr/>
        </p:nvSpPr>
        <p:spPr>
          <a:xfrm>
            <a:off x="6719289" y="22674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Shape 141">
            <a:extLst>
              <a:ext uri="{FF2B5EF4-FFF2-40B4-BE49-F238E27FC236}">
                <a16:creationId xmlns:a16="http://schemas.microsoft.com/office/drawing/2014/main" id="{0C96A42C-0C38-473C-979D-7980D6230159}"/>
              </a:ext>
            </a:extLst>
          </p:cNvPr>
          <p:cNvSpPr/>
          <p:nvPr/>
        </p:nvSpPr>
        <p:spPr>
          <a:xfrm>
            <a:off x="6257239" y="21082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Shape 142">
            <a:extLst>
              <a:ext uri="{FF2B5EF4-FFF2-40B4-BE49-F238E27FC236}">
                <a16:creationId xmlns:a16="http://schemas.microsoft.com/office/drawing/2014/main" id="{D628CD13-2F62-4F3E-824B-E2B33BFA0EAA}"/>
              </a:ext>
            </a:extLst>
          </p:cNvPr>
          <p:cNvSpPr/>
          <p:nvPr/>
        </p:nvSpPr>
        <p:spPr>
          <a:xfrm>
            <a:off x="6496639" y="21082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Shape 143">
            <a:extLst>
              <a:ext uri="{FF2B5EF4-FFF2-40B4-BE49-F238E27FC236}">
                <a16:creationId xmlns:a16="http://schemas.microsoft.com/office/drawing/2014/main" id="{EF20695F-B78D-4441-9143-104C1ADCF4B3}"/>
              </a:ext>
            </a:extLst>
          </p:cNvPr>
          <p:cNvSpPr/>
          <p:nvPr/>
        </p:nvSpPr>
        <p:spPr>
          <a:xfrm>
            <a:off x="7119464" y="2203959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Shape 144">
            <a:extLst>
              <a:ext uri="{FF2B5EF4-FFF2-40B4-BE49-F238E27FC236}">
                <a16:creationId xmlns:a16="http://schemas.microsoft.com/office/drawing/2014/main" id="{A9F5CE6F-2E84-434B-8E24-445FEE60C766}"/>
              </a:ext>
            </a:extLst>
          </p:cNvPr>
          <p:cNvSpPr/>
          <p:nvPr/>
        </p:nvSpPr>
        <p:spPr>
          <a:xfrm>
            <a:off x="7019214" y="22674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Shape 145">
            <a:extLst>
              <a:ext uri="{FF2B5EF4-FFF2-40B4-BE49-F238E27FC236}">
                <a16:creationId xmlns:a16="http://schemas.microsoft.com/office/drawing/2014/main" id="{F933223F-4FB3-49EF-A44A-835C0D2073ED}"/>
              </a:ext>
            </a:extLst>
          </p:cNvPr>
          <p:cNvSpPr/>
          <p:nvPr/>
        </p:nvSpPr>
        <p:spPr>
          <a:xfrm>
            <a:off x="7581514" y="22674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Shape 146">
            <a:extLst>
              <a:ext uri="{FF2B5EF4-FFF2-40B4-BE49-F238E27FC236}">
                <a16:creationId xmlns:a16="http://schemas.microsoft.com/office/drawing/2014/main" id="{122A1255-4389-421D-9EBE-3F22CC4356A1}"/>
              </a:ext>
            </a:extLst>
          </p:cNvPr>
          <p:cNvSpPr/>
          <p:nvPr/>
        </p:nvSpPr>
        <p:spPr>
          <a:xfrm>
            <a:off x="7119464" y="21082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Shape 147">
            <a:extLst>
              <a:ext uri="{FF2B5EF4-FFF2-40B4-BE49-F238E27FC236}">
                <a16:creationId xmlns:a16="http://schemas.microsoft.com/office/drawing/2014/main" id="{24797597-E0EA-4CF3-9B22-73DF35DAC3A7}"/>
              </a:ext>
            </a:extLst>
          </p:cNvPr>
          <p:cNvSpPr/>
          <p:nvPr/>
        </p:nvSpPr>
        <p:spPr>
          <a:xfrm>
            <a:off x="7358864" y="21082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Shape 148">
            <a:extLst>
              <a:ext uri="{FF2B5EF4-FFF2-40B4-BE49-F238E27FC236}">
                <a16:creationId xmlns:a16="http://schemas.microsoft.com/office/drawing/2014/main" id="{EE144459-FCB5-4B10-8EA8-CFCAF4259697}"/>
              </a:ext>
            </a:extLst>
          </p:cNvPr>
          <p:cNvSpPr/>
          <p:nvPr/>
        </p:nvSpPr>
        <p:spPr>
          <a:xfrm>
            <a:off x="7981689" y="2203959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Shape 149">
            <a:extLst>
              <a:ext uri="{FF2B5EF4-FFF2-40B4-BE49-F238E27FC236}">
                <a16:creationId xmlns:a16="http://schemas.microsoft.com/office/drawing/2014/main" id="{E94072CE-D82A-48F7-BA85-54E2DFF0667A}"/>
              </a:ext>
            </a:extLst>
          </p:cNvPr>
          <p:cNvSpPr/>
          <p:nvPr/>
        </p:nvSpPr>
        <p:spPr>
          <a:xfrm>
            <a:off x="7881439" y="22674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" name="Shape 150">
            <a:extLst>
              <a:ext uri="{FF2B5EF4-FFF2-40B4-BE49-F238E27FC236}">
                <a16:creationId xmlns:a16="http://schemas.microsoft.com/office/drawing/2014/main" id="{E2D8B003-4871-43BD-AABC-C333A34DB9D1}"/>
              </a:ext>
            </a:extLst>
          </p:cNvPr>
          <p:cNvSpPr/>
          <p:nvPr/>
        </p:nvSpPr>
        <p:spPr>
          <a:xfrm>
            <a:off x="8443739" y="2267409"/>
            <a:ext cx="58500" cy="16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" name="Shape 151">
            <a:extLst>
              <a:ext uri="{FF2B5EF4-FFF2-40B4-BE49-F238E27FC236}">
                <a16:creationId xmlns:a16="http://schemas.microsoft.com/office/drawing/2014/main" id="{D2588059-F5CE-45B2-B2B9-9AE5CE70BBDE}"/>
              </a:ext>
            </a:extLst>
          </p:cNvPr>
          <p:cNvSpPr/>
          <p:nvPr/>
        </p:nvSpPr>
        <p:spPr>
          <a:xfrm>
            <a:off x="7981689" y="21082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" name="Shape 152">
            <a:extLst>
              <a:ext uri="{FF2B5EF4-FFF2-40B4-BE49-F238E27FC236}">
                <a16:creationId xmlns:a16="http://schemas.microsoft.com/office/drawing/2014/main" id="{441BD4C7-FA3B-48D2-B888-DF22358EDBFC}"/>
              </a:ext>
            </a:extLst>
          </p:cNvPr>
          <p:cNvSpPr/>
          <p:nvPr/>
        </p:nvSpPr>
        <p:spPr>
          <a:xfrm>
            <a:off x="8221089" y="2108251"/>
            <a:ext cx="1809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" name="Shape 153">
            <a:extLst>
              <a:ext uri="{FF2B5EF4-FFF2-40B4-BE49-F238E27FC236}">
                <a16:creationId xmlns:a16="http://schemas.microsoft.com/office/drawing/2014/main" id="{95BA60CD-6942-4A95-9C6E-59A0EF881658}"/>
              </a:ext>
            </a:extLst>
          </p:cNvPr>
          <p:cNvSpPr/>
          <p:nvPr/>
        </p:nvSpPr>
        <p:spPr>
          <a:xfrm rot="-1800590">
            <a:off x="7947607" y="5055241"/>
            <a:ext cx="852946" cy="9324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" name="Shape 154">
            <a:extLst>
              <a:ext uri="{FF2B5EF4-FFF2-40B4-BE49-F238E27FC236}">
                <a16:creationId xmlns:a16="http://schemas.microsoft.com/office/drawing/2014/main" id="{1C378574-0587-4F9A-A1EA-3A327D594B56}"/>
              </a:ext>
            </a:extLst>
          </p:cNvPr>
          <p:cNvSpPr/>
          <p:nvPr/>
        </p:nvSpPr>
        <p:spPr>
          <a:xfrm rot="-17851">
            <a:off x="6536955" y="5296349"/>
            <a:ext cx="1386619" cy="93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Shape 155">
            <a:extLst>
              <a:ext uri="{FF2B5EF4-FFF2-40B4-BE49-F238E27FC236}">
                <a16:creationId xmlns:a16="http://schemas.microsoft.com/office/drawing/2014/main" id="{93DF9B98-982B-4737-B7A4-816B8D486C03}"/>
              </a:ext>
            </a:extLst>
          </p:cNvPr>
          <p:cNvSpPr txBox="1"/>
          <p:nvPr/>
        </p:nvSpPr>
        <p:spPr>
          <a:xfrm>
            <a:off x="6984214" y="5370209"/>
            <a:ext cx="597300" cy="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칠판</a:t>
            </a:r>
            <a:endParaRPr kumimoji="0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0" name="Shape 156">
            <a:extLst>
              <a:ext uri="{FF2B5EF4-FFF2-40B4-BE49-F238E27FC236}">
                <a16:creationId xmlns:a16="http://schemas.microsoft.com/office/drawing/2014/main" id="{6141921A-7CB3-4150-B55A-E4C055A88AFE}"/>
              </a:ext>
            </a:extLst>
          </p:cNvPr>
          <p:cNvSpPr txBox="1"/>
          <p:nvPr/>
        </p:nvSpPr>
        <p:spPr>
          <a:xfrm>
            <a:off x="8171389" y="5172159"/>
            <a:ext cx="1092000" cy="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빔프로젝터</a:t>
            </a:r>
            <a:endParaRPr kumimoji="0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1" name="Shape 157">
            <a:extLst>
              <a:ext uri="{FF2B5EF4-FFF2-40B4-BE49-F238E27FC236}">
                <a16:creationId xmlns:a16="http://schemas.microsoft.com/office/drawing/2014/main" id="{D41E37FF-1882-4849-AA55-872839383CEE}"/>
              </a:ext>
            </a:extLst>
          </p:cNvPr>
          <p:cNvSpPr txBox="1"/>
          <p:nvPr/>
        </p:nvSpPr>
        <p:spPr>
          <a:xfrm>
            <a:off x="7030989" y="6039109"/>
            <a:ext cx="597300" cy="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책상</a:t>
            </a:r>
            <a:endParaRPr kumimoji="0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" name="Shape 158">
            <a:extLst>
              <a:ext uri="{FF2B5EF4-FFF2-40B4-BE49-F238E27FC236}">
                <a16:creationId xmlns:a16="http://schemas.microsoft.com/office/drawing/2014/main" id="{F5C5EDB9-B5C0-4896-AA63-50831D0DE060}"/>
              </a:ext>
            </a:extLst>
          </p:cNvPr>
          <p:cNvSpPr/>
          <p:nvPr/>
        </p:nvSpPr>
        <p:spPr>
          <a:xfrm>
            <a:off x="6579652" y="6063109"/>
            <a:ext cx="420300" cy="2937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" name="Shape 159">
            <a:extLst>
              <a:ext uri="{FF2B5EF4-FFF2-40B4-BE49-F238E27FC236}">
                <a16:creationId xmlns:a16="http://schemas.microsoft.com/office/drawing/2014/main" id="{D0E3856A-26B0-4271-A538-CFD9B2FCA196}"/>
              </a:ext>
            </a:extLst>
          </p:cNvPr>
          <p:cNvSpPr/>
          <p:nvPr/>
        </p:nvSpPr>
        <p:spPr>
          <a:xfrm>
            <a:off x="6732064" y="6461509"/>
            <a:ext cx="242700" cy="4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Shape 160">
            <a:extLst>
              <a:ext uri="{FF2B5EF4-FFF2-40B4-BE49-F238E27FC236}">
                <a16:creationId xmlns:a16="http://schemas.microsoft.com/office/drawing/2014/main" id="{B0781995-FB8D-4F87-A28A-7D3E6D5688A2}"/>
              </a:ext>
            </a:extLst>
          </p:cNvPr>
          <p:cNvSpPr txBox="1"/>
          <p:nvPr/>
        </p:nvSpPr>
        <p:spPr>
          <a:xfrm>
            <a:off x="7030989" y="6278609"/>
            <a:ext cx="597300" cy="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의자</a:t>
            </a:r>
            <a:endParaRPr kumimoji="0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6" name="Shape 162">
            <a:extLst>
              <a:ext uri="{FF2B5EF4-FFF2-40B4-BE49-F238E27FC236}">
                <a16:creationId xmlns:a16="http://schemas.microsoft.com/office/drawing/2014/main" id="{5A792468-1716-4909-93E7-3774863B9198}"/>
              </a:ext>
            </a:extLst>
          </p:cNvPr>
          <p:cNvSpPr txBox="1"/>
          <p:nvPr/>
        </p:nvSpPr>
        <p:spPr>
          <a:xfrm>
            <a:off x="6196039" y="2179959"/>
            <a:ext cx="542700" cy="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sz="9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94F6FB-6F3A-40A5-AB2F-1B2F4B46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33" y="186938"/>
            <a:ext cx="3310061" cy="1733667"/>
          </a:xfrm>
          <a:prstGeom prst="rect">
            <a:avLst/>
          </a:prstGeom>
          <a:ln>
            <a:solidFill>
              <a:srgbClr val="2D11FD"/>
            </a:solidFill>
          </a:ln>
        </p:spPr>
      </p:pic>
      <p:sp>
        <p:nvSpPr>
          <p:cNvPr id="107" name="Shape 75">
            <a:extLst>
              <a:ext uri="{FF2B5EF4-FFF2-40B4-BE49-F238E27FC236}">
                <a16:creationId xmlns:a16="http://schemas.microsoft.com/office/drawing/2014/main" id="{0365E45E-D8F6-4F9B-818C-E47054EBE78D}"/>
              </a:ext>
            </a:extLst>
          </p:cNvPr>
          <p:cNvSpPr/>
          <p:nvPr/>
        </p:nvSpPr>
        <p:spPr>
          <a:xfrm>
            <a:off x="3710789" y="3767947"/>
            <a:ext cx="58500" cy="214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Shape 74">
            <a:extLst>
              <a:ext uri="{FF2B5EF4-FFF2-40B4-BE49-F238E27FC236}">
                <a16:creationId xmlns:a16="http://schemas.microsoft.com/office/drawing/2014/main" id="{221AE29E-C85F-4B70-81E7-DF8E6F4F3391}"/>
              </a:ext>
            </a:extLst>
          </p:cNvPr>
          <p:cNvSpPr/>
          <p:nvPr/>
        </p:nvSpPr>
        <p:spPr>
          <a:xfrm rot="10800000" flipH="1">
            <a:off x="3756516" y="3774760"/>
            <a:ext cx="180889" cy="134710"/>
          </a:xfrm>
          <a:custGeom>
            <a:avLst/>
            <a:gdLst/>
            <a:ahLst/>
            <a:cxnLst/>
            <a:rect l="0" t="0" r="0" b="0"/>
            <a:pathLst>
              <a:path w="36710" h="39389" extrusionOk="0">
                <a:moveTo>
                  <a:pt x="0" y="39389"/>
                </a:moveTo>
                <a:lnTo>
                  <a:pt x="36710" y="0"/>
                </a:ln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79771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6B2F2-395C-4E9C-8934-EA31D780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장비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AFFD10-1FA5-43CC-88AE-51672EEFD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406591-C78A-44BA-B8E0-FD62AAB4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556792"/>
            <a:ext cx="5524500" cy="36099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6E97AB9-668A-4F53-B997-AEB731632C74}"/>
              </a:ext>
            </a:extLst>
          </p:cNvPr>
          <p:cNvSpPr/>
          <p:nvPr/>
        </p:nvSpPr>
        <p:spPr>
          <a:xfrm>
            <a:off x="5287094" y="2276872"/>
            <a:ext cx="936104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020ABA-7AF4-4779-B9F7-1AC9DE56DB00}"/>
              </a:ext>
            </a:extLst>
          </p:cNvPr>
          <p:cNvSpPr/>
          <p:nvPr/>
        </p:nvSpPr>
        <p:spPr>
          <a:xfrm>
            <a:off x="5287094" y="2924944"/>
            <a:ext cx="9361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7377545-5E6D-481D-9734-30763D161B0E}"/>
              </a:ext>
            </a:extLst>
          </p:cNvPr>
          <p:cNvSpPr/>
          <p:nvPr/>
        </p:nvSpPr>
        <p:spPr>
          <a:xfrm>
            <a:off x="6223198" y="2920314"/>
            <a:ext cx="778148" cy="3646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D86AE4-6E71-42D0-A156-923E36BB262B}"/>
              </a:ext>
            </a:extLst>
          </p:cNvPr>
          <p:cNvSpPr/>
          <p:nvPr/>
        </p:nvSpPr>
        <p:spPr>
          <a:xfrm>
            <a:off x="3198862" y="1700808"/>
            <a:ext cx="2088232" cy="1219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75117D3-0AFE-48E5-BD17-6E2AD607CDF6}"/>
              </a:ext>
            </a:extLst>
          </p:cNvPr>
          <p:cNvSpPr/>
          <p:nvPr/>
        </p:nvSpPr>
        <p:spPr>
          <a:xfrm>
            <a:off x="1384259" y="4106987"/>
            <a:ext cx="1084006" cy="405581"/>
          </a:xfrm>
          <a:custGeom>
            <a:avLst/>
            <a:gdLst>
              <a:gd name="connsiteX0" fmla="*/ 1084006 w 1084006"/>
              <a:gd name="connsiteY0" fmla="*/ 0 h 405581"/>
              <a:gd name="connsiteX1" fmla="*/ 405581 w 1084006"/>
              <a:gd name="connsiteY1" fmla="*/ 0 h 405581"/>
              <a:gd name="connsiteX2" fmla="*/ 0 w 1084006"/>
              <a:gd name="connsiteY2" fmla="*/ 405581 h 40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4006" h="405581">
                <a:moveTo>
                  <a:pt x="1084006" y="0"/>
                </a:moveTo>
                <a:lnTo>
                  <a:pt x="405581" y="0"/>
                </a:lnTo>
                <a:lnTo>
                  <a:pt x="0" y="405581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44A4B5-5804-4A3A-A5DD-16CC612B827C}"/>
              </a:ext>
            </a:extLst>
          </p:cNvPr>
          <p:cNvSpPr txBox="1"/>
          <p:nvPr/>
        </p:nvSpPr>
        <p:spPr>
          <a:xfrm>
            <a:off x="491361" y="4512568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학생의자 </a:t>
            </a:r>
            <a:r>
              <a:rPr lang="en-US" altLang="ko-KR" dirty="0"/>
              <a:t>(</a:t>
            </a:r>
            <a:r>
              <a:rPr lang="ko-KR" altLang="en-US" dirty="0"/>
              <a:t>개별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6E594-DC44-4F5A-ADB5-C90D8873F7A5}"/>
              </a:ext>
            </a:extLst>
          </p:cNvPr>
          <p:cNvSpPr txBox="1"/>
          <p:nvPr/>
        </p:nvSpPr>
        <p:spPr>
          <a:xfrm>
            <a:off x="397346" y="355595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실험탁자</a:t>
            </a:r>
            <a:r>
              <a:rPr lang="en-US" altLang="ko-KR" dirty="0"/>
              <a:t>(</a:t>
            </a:r>
            <a:r>
              <a:rPr lang="ko-KR" altLang="en-US" dirty="0"/>
              <a:t>공용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9CD5BF9-08B6-4634-BDE9-DF5520DEA928}"/>
              </a:ext>
            </a:extLst>
          </p:cNvPr>
          <p:cNvSpPr/>
          <p:nvPr/>
        </p:nvSpPr>
        <p:spPr>
          <a:xfrm>
            <a:off x="1441750" y="3356844"/>
            <a:ext cx="1084006" cy="405581"/>
          </a:xfrm>
          <a:custGeom>
            <a:avLst/>
            <a:gdLst>
              <a:gd name="connsiteX0" fmla="*/ 1084006 w 1084006"/>
              <a:gd name="connsiteY0" fmla="*/ 0 h 405581"/>
              <a:gd name="connsiteX1" fmla="*/ 405581 w 1084006"/>
              <a:gd name="connsiteY1" fmla="*/ 0 h 405581"/>
              <a:gd name="connsiteX2" fmla="*/ 0 w 1084006"/>
              <a:gd name="connsiteY2" fmla="*/ 405581 h 40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4006" h="405581">
                <a:moveTo>
                  <a:pt x="1084006" y="0"/>
                </a:moveTo>
                <a:lnTo>
                  <a:pt x="405581" y="0"/>
                </a:lnTo>
                <a:lnTo>
                  <a:pt x="0" y="405581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69C5F01-87EF-4E88-B469-1C11AC59E655}"/>
              </a:ext>
            </a:extLst>
          </p:cNvPr>
          <p:cNvSpPr/>
          <p:nvPr/>
        </p:nvSpPr>
        <p:spPr>
          <a:xfrm>
            <a:off x="1384259" y="2388800"/>
            <a:ext cx="2057400" cy="294968"/>
          </a:xfrm>
          <a:custGeom>
            <a:avLst/>
            <a:gdLst>
              <a:gd name="connsiteX0" fmla="*/ 2057400 w 2057400"/>
              <a:gd name="connsiteY0" fmla="*/ 294968 h 294968"/>
              <a:gd name="connsiteX1" fmla="*/ 567813 w 2057400"/>
              <a:gd name="connsiteY1" fmla="*/ 294968 h 294968"/>
              <a:gd name="connsiteX2" fmla="*/ 272845 w 2057400"/>
              <a:gd name="connsiteY2" fmla="*/ 0 h 294968"/>
              <a:gd name="connsiteX3" fmla="*/ 0 w 2057400"/>
              <a:gd name="connsiteY3" fmla="*/ 0 h 29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94968">
                <a:moveTo>
                  <a:pt x="2057400" y="294968"/>
                </a:moveTo>
                <a:lnTo>
                  <a:pt x="567813" y="294968"/>
                </a:lnTo>
                <a:lnTo>
                  <a:pt x="27284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D55E32-5231-46B0-A85D-9E4CCFCE86EC}"/>
              </a:ext>
            </a:extLst>
          </p:cNvPr>
          <p:cNvSpPr txBox="1"/>
          <p:nvPr/>
        </p:nvSpPr>
        <p:spPr>
          <a:xfrm>
            <a:off x="-53334" y="2069524"/>
            <a:ext cx="183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시뮬레이션용 컴퓨터</a:t>
            </a:r>
            <a:r>
              <a:rPr lang="en-US" altLang="ko-KR" dirty="0">
                <a:solidFill>
                  <a:srgbClr val="2D11FD"/>
                </a:solidFill>
              </a:rPr>
              <a:t>(PSPICE)</a:t>
            </a:r>
            <a:endParaRPr lang="ko-KR" altLang="en-US" dirty="0">
              <a:solidFill>
                <a:srgbClr val="2D11F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04131-3153-48FA-A2C5-1AC4C0D06005}"/>
              </a:ext>
            </a:extLst>
          </p:cNvPr>
          <p:cNvSpPr txBox="1"/>
          <p:nvPr/>
        </p:nvSpPr>
        <p:spPr>
          <a:xfrm>
            <a:off x="7850775" y="995528"/>
            <a:ext cx="18311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오실로스코프</a:t>
            </a:r>
            <a:endParaRPr lang="en-US" altLang="ko-KR" dirty="0"/>
          </a:p>
          <a:p>
            <a:pPr algn="r"/>
            <a:r>
              <a:rPr lang="en-US" altLang="ko-KR" sz="1600" dirty="0">
                <a:solidFill>
                  <a:srgbClr val="2D11FD"/>
                </a:solidFill>
              </a:rPr>
              <a:t>(Oscilloscope)</a:t>
            </a:r>
            <a:endParaRPr lang="ko-KR" altLang="en-US" sz="1600" dirty="0">
              <a:solidFill>
                <a:srgbClr val="2D11F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10016-C4B3-46F0-85BC-54BBCEA1A320}"/>
              </a:ext>
            </a:extLst>
          </p:cNvPr>
          <p:cNvSpPr txBox="1"/>
          <p:nvPr/>
        </p:nvSpPr>
        <p:spPr>
          <a:xfrm>
            <a:off x="8086420" y="3059852"/>
            <a:ext cx="17421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전원공급기</a:t>
            </a:r>
            <a:endParaRPr lang="en-US" altLang="ko-KR" dirty="0"/>
          </a:p>
          <a:p>
            <a:pPr algn="r"/>
            <a:r>
              <a:rPr lang="en-US" altLang="ko-KR" sz="1600" dirty="0">
                <a:solidFill>
                  <a:srgbClr val="2D11FD"/>
                </a:solidFill>
              </a:rPr>
              <a:t>(Power Supply)</a:t>
            </a:r>
            <a:endParaRPr lang="ko-KR" altLang="en-US" sz="1600" dirty="0">
              <a:solidFill>
                <a:srgbClr val="2D11F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790EDD-FCE0-44C8-93FD-B739BCF32B12}"/>
              </a:ext>
            </a:extLst>
          </p:cNvPr>
          <p:cNvSpPr txBox="1"/>
          <p:nvPr/>
        </p:nvSpPr>
        <p:spPr>
          <a:xfrm>
            <a:off x="7395832" y="3673699"/>
            <a:ext cx="24327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함수 발생기</a:t>
            </a:r>
            <a:endParaRPr lang="en-US" altLang="ko-KR" dirty="0"/>
          </a:p>
          <a:p>
            <a:pPr algn="r"/>
            <a:r>
              <a:rPr lang="en-US" altLang="ko-KR" sz="1600" dirty="0">
                <a:solidFill>
                  <a:srgbClr val="2D11FD"/>
                </a:solidFill>
              </a:rPr>
              <a:t>(Function Generator)</a:t>
            </a:r>
            <a:endParaRPr lang="ko-KR" altLang="en-US" sz="1600" dirty="0">
              <a:solidFill>
                <a:srgbClr val="2D11FD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2226A7B-D9EA-4669-8DF4-5A589D06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559" y="1731934"/>
            <a:ext cx="1132527" cy="822816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2F16073F-86A5-4B9A-9546-903026389E16}"/>
              </a:ext>
            </a:extLst>
          </p:cNvPr>
          <p:cNvSpPr/>
          <p:nvPr/>
        </p:nvSpPr>
        <p:spPr>
          <a:xfrm flipH="1">
            <a:off x="6832961" y="3109591"/>
            <a:ext cx="1478468" cy="247254"/>
          </a:xfrm>
          <a:custGeom>
            <a:avLst/>
            <a:gdLst>
              <a:gd name="connsiteX0" fmla="*/ 1084006 w 1084006"/>
              <a:gd name="connsiteY0" fmla="*/ 0 h 405581"/>
              <a:gd name="connsiteX1" fmla="*/ 405581 w 1084006"/>
              <a:gd name="connsiteY1" fmla="*/ 0 h 405581"/>
              <a:gd name="connsiteX2" fmla="*/ 0 w 1084006"/>
              <a:gd name="connsiteY2" fmla="*/ 405581 h 40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4006" h="405581">
                <a:moveTo>
                  <a:pt x="1084006" y="0"/>
                </a:moveTo>
                <a:lnTo>
                  <a:pt x="405581" y="0"/>
                </a:lnTo>
                <a:lnTo>
                  <a:pt x="0" y="405581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4E0FFAB-756E-4444-A891-133E47E4D273}"/>
              </a:ext>
            </a:extLst>
          </p:cNvPr>
          <p:cNvSpPr/>
          <p:nvPr/>
        </p:nvSpPr>
        <p:spPr>
          <a:xfrm>
            <a:off x="5926763" y="3222084"/>
            <a:ext cx="2212258" cy="540341"/>
          </a:xfrm>
          <a:custGeom>
            <a:avLst/>
            <a:gdLst>
              <a:gd name="connsiteX0" fmla="*/ 0 w 2529349"/>
              <a:gd name="connsiteY0" fmla="*/ 0 h 936523"/>
              <a:gd name="connsiteX1" fmla="*/ 0 w 2529349"/>
              <a:gd name="connsiteY1" fmla="*/ 663678 h 936523"/>
              <a:gd name="connsiteX2" fmla="*/ 2138516 w 2529349"/>
              <a:gd name="connsiteY2" fmla="*/ 663678 h 936523"/>
              <a:gd name="connsiteX3" fmla="*/ 2529349 w 2529349"/>
              <a:gd name="connsiteY3" fmla="*/ 936523 h 93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9349" h="936523">
                <a:moveTo>
                  <a:pt x="0" y="0"/>
                </a:moveTo>
                <a:lnTo>
                  <a:pt x="0" y="663678"/>
                </a:lnTo>
                <a:lnTo>
                  <a:pt x="2138516" y="663678"/>
                </a:lnTo>
                <a:lnTo>
                  <a:pt x="2529349" y="936523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7B700F5-EEE2-4336-9904-6CFF1F9FE5E9}"/>
              </a:ext>
            </a:extLst>
          </p:cNvPr>
          <p:cNvSpPr/>
          <p:nvPr/>
        </p:nvSpPr>
        <p:spPr>
          <a:xfrm>
            <a:off x="5794027" y="1356413"/>
            <a:ext cx="2344993" cy="1135626"/>
          </a:xfrm>
          <a:custGeom>
            <a:avLst/>
            <a:gdLst>
              <a:gd name="connsiteX0" fmla="*/ 0 w 2344993"/>
              <a:gd name="connsiteY0" fmla="*/ 1135626 h 1135626"/>
              <a:gd name="connsiteX1" fmla="*/ 966019 w 2344993"/>
              <a:gd name="connsiteY1" fmla="*/ 1135626 h 1135626"/>
              <a:gd name="connsiteX2" fmla="*/ 1718187 w 2344993"/>
              <a:gd name="connsiteY2" fmla="*/ 0 h 1135626"/>
              <a:gd name="connsiteX3" fmla="*/ 2344993 w 2344993"/>
              <a:gd name="connsiteY3" fmla="*/ 0 h 11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993" h="1135626">
                <a:moveTo>
                  <a:pt x="0" y="1135626"/>
                </a:moveTo>
                <a:lnTo>
                  <a:pt x="966019" y="1135626"/>
                </a:lnTo>
                <a:lnTo>
                  <a:pt x="1718187" y="0"/>
                </a:lnTo>
                <a:lnTo>
                  <a:pt x="2344993" y="0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Shape 304">
            <a:extLst>
              <a:ext uri="{FF2B5EF4-FFF2-40B4-BE49-F238E27FC236}">
                <a16:creationId xmlns:a16="http://schemas.microsoft.com/office/drawing/2014/main" id="{1DA1AFF6-0B22-41BB-91D6-28C2415858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532" y="3653471"/>
            <a:ext cx="279063" cy="36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D154FC0-64AC-4C07-9973-6BF99F37F43A}"/>
              </a:ext>
            </a:extLst>
          </p:cNvPr>
          <p:cNvSpPr/>
          <p:nvPr/>
        </p:nvSpPr>
        <p:spPr>
          <a:xfrm>
            <a:off x="5874162" y="4000934"/>
            <a:ext cx="2212258" cy="540341"/>
          </a:xfrm>
          <a:custGeom>
            <a:avLst/>
            <a:gdLst>
              <a:gd name="connsiteX0" fmla="*/ 0 w 2529349"/>
              <a:gd name="connsiteY0" fmla="*/ 0 h 936523"/>
              <a:gd name="connsiteX1" fmla="*/ 0 w 2529349"/>
              <a:gd name="connsiteY1" fmla="*/ 663678 h 936523"/>
              <a:gd name="connsiteX2" fmla="*/ 2138516 w 2529349"/>
              <a:gd name="connsiteY2" fmla="*/ 663678 h 936523"/>
              <a:gd name="connsiteX3" fmla="*/ 2529349 w 2529349"/>
              <a:gd name="connsiteY3" fmla="*/ 936523 h 93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9349" h="936523">
                <a:moveTo>
                  <a:pt x="0" y="0"/>
                </a:moveTo>
                <a:lnTo>
                  <a:pt x="0" y="663678"/>
                </a:lnTo>
                <a:lnTo>
                  <a:pt x="2138516" y="663678"/>
                </a:lnTo>
                <a:lnTo>
                  <a:pt x="2529349" y="936523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D1367-87F1-4AB8-8159-ED6A07088D06}"/>
              </a:ext>
            </a:extLst>
          </p:cNvPr>
          <p:cNvSpPr txBox="1"/>
          <p:nvPr/>
        </p:nvSpPr>
        <p:spPr>
          <a:xfrm>
            <a:off x="7395832" y="4286948"/>
            <a:ext cx="24327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디지털 </a:t>
            </a:r>
            <a:r>
              <a:rPr lang="ko-KR" altLang="en-US" dirty="0" err="1"/>
              <a:t>멀티미터</a:t>
            </a:r>
            <a:endParaRPr lang="en-US" altLang="ko-KR" dirty="0"/>
          </a:p>
          <a:p>
            <a:pPr algn="r"/>
            <a:r>
              <a:rPr lang="en-US" altLang="ko-KR" sz="1600" dirty="0">
                <a:solidFill>
                  <a:srgbClr val="2D11FD"/>
                </a:solidFill>
              </a:rPr>
              <a:t>(Digital Generator)</a:t>
            </a:r>
            <a:endParaRPr lang="ko-KR" altLang="en-US" sz="1600" dirty="0">
              <a:solidFill>
                <a:srgbClr val="2D11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47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664B2-A1A8-4D16-87DF-31728653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준비실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BE6B8E-BC0F-4527-B266-84981025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4D731-35F3-4EF2-8F7F-7144E7E2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1484784"/>
            <a:ext cx="6482878" cy="4360467"/>
          </a:xfrm>
          <a:prstGeom prst="rect">
            <a:avLst/>
          </a:prstGeom>
          <a:ln w="19050">
            <a:solidFill>
              <a:srgbClr val="595959"/>
            </a:solidFill>
          </a:ln>
        </p:spPr>
      </p:pic>
      <p:sp>
        <p:nvSpPr>
          <p:cNvPr id="6" name="Shape 69">
            <a:extLst>
              <a:ext uri="{FF2B5EF4-FFF2-40B4-BE49-F238E27FC236}">
                <a16:creationId xmlns:a16="http://schemas.microsoft.com/office/drawing/2014/main" id="{6CA6D69F-097F-42BF-AF23-9B11E6897F12}"/>
              </a:ext>
            </a:extLst>
          </p:cNvPr>
          <p:cNvSpPr/>
          <p:nvPr/>
        </p:nvSpPr>
        <p:spPr>
          <a:xfrm>
            <a:off x="344488" y="3429100"/>
            <a:ext cx="998100" cy="8742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실험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준비실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Shape 70">
            <a:extLst>
              <a:ext uri="{FF2B5EF4-FFF2-40B4-BE49-F238E27FC236}">
                <a16:creationId xmlns:a16="http://schemas.microsoft.com/office/drawing/2014/main" id="{6BCA467D-157B-407F-BEB2-39A1E8EB8F9D}"/>
              </a:ext>
            </a:extLst>
          </p:cNvPr>
          <p:cNvSpPr/>
          <p:nvPr/>
        </p:nvSpPr>
        <p:spPr>
          <a:xfrm>
            <a:off x="1342713" y="3429100"/>
            <a:ext cx="773700" cy="87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조교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사무실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Shape 71">
            <a:extLst>
              <a:ext uri="{FF2B5EF4-FFF2-40B4-BE49-F238E27FC236}">
                <a16:creationId xmlns:a16="http://schemas.microsoft.com/office/drawing/2014/main" id="{A61245CC-E266-4299-BEB3-4462A97EB664}"/>
              </a:ext>
            </a:extLst>
          </p:cNvPr>
          <p:cNvSpPr/>
          <p:nvPr/>
        </p:nvSpPr>
        <p:spPr>
          <a:xfrm>
            <a:off x="344488" y="1818000"/>
            <a:ext cx="1771800" cy="1611000"/>
          </a:xfrm>
          <a:prstGeom prst="rect">
            <a:avLst/>
          </a:prstGeom>
          <a:solidFill>
            <a:srgbClr val="EFEFEF"/>
          </a:solidFill>
          <a:ln w="63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강의(실험)실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hape 72">
            <a:extLst>
              <a:ext uri="{FF2B5EF4-FFF2-40B4-BE49-F238E27FC236}">
                <a16:creationId xmlns:a16="http://schemas.microsoft.com/office/drawing/2014/main" id="{55A50B6A-8347-4265-B932-7FFDB840B177}"/>
              </a:ext>
            </a:extLst>
          </p:cNvPr>
          <p:cNvSpPr/>
          <p:nvPr/>
        </p:nvSpPr>
        <p:spPr>
          <a:xfrm>
            <a:off x="393038" y="3262242"/>
            <a:ext cx="242837" cy="166812"/>
          </a:xfrm>
          <a:custGeom>
            <a:avLst/>
            <a:gdLst/>
            <a:ahLst/>
            <a:cxnLst/>
            <a:rect l="0" t="0" r="0" b="0"/>
            <a:pathLst>
              <a:path w="36710" h="39389" extrusionOk="0">
                <a:moveTo>
                  <a:pt x="0" y="39389"/>
                </a:moveTo>
                <a:lnTo>
                  <a:pt x="36710" y="0"/>
                </a:ln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" name="Shape 73">
            <a:extLst>
              <a:ext uri="{FF2B5EF4-FFF2-40B4-BE49-F238E27FC236}">
                <a16:creationId xmlns:a16="http://schemas.microsoft.com/office/drawing/2014/main" id="{FE0C4043-4F4A-4734-9911-C128A3C09AA3}"/>
              </a:ext>
            </a:extLst>
          </p:cNvPr>
          <p:cNvSpPr/>
          <p:nvPr/>
        </p:nvSpPr>
        <p:spPr>
          <a:xfrm>
            <a:off x="393038" y="3429000"/>
            <a:ext cx="276300" cy="477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Shape 74">
            <a:extLst>
              <a:ext uri="{FF2B5EF4-FFF2-40B4-BE49-F238E27FC236}">
                <a16:creationId xmlns:a16="http://schemas.microsoft.com/office/drawing/2014/main" id="{9B770978-D500-4FA0-BEF5-4BAC0C25E079}"/>
              </a:ext>
            </a:extLst>
          </p:cNvPr>
          <p:cNvSpPr/>
          <p:nvPr/>
        </p:nvSpPr>
        <p:spPr>
          <a:xfrm rot="10800000" flipH="1">
            <a:off x="392951" y="4089198"/>
            <a:ext cx="180889" cy="134710"/>
          </a:xfrm>
          <a:custGeom>
            <a:avLst/>
            <a:gdLst/>
            <a:ahLst/>
            <a:cxnLst/>
            <a:rect l="0" t="0" r="0" b="0"/>
            <a:pathLst>
              <a:path w="36710" h="39389" extrusionOk="0">
                <a:moveTo>
                  <a:pt x="0" y="39389"/>
                </a:moveTo>
                <a:lnTo>
                  <a:pt x="36710" y="0"/>
                </a:ln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2" name="Shape 75">
            <a:extLst>
              <a:ext uri="{FF2B5EF4-FFF2-40B4-BE49-F238E27FC236}">
                <a16:creationId xmlns:a16="http://schemas.microsoft.com/office/drawing/2014/main" id="{FB8C064E-1DE1-4C3A-B9A0-08157D7C9E99}"/>
              </a:ext>
            </a:extLst>
          </p:cNvPr>
          <p:cNvSpPr/>
          <p:nvPr/>
        </p:nvSpPr>
        <p:spPr>
          <a:xfrm>
            <a:off x="334463" y="4089198"/>
            <a:ext cx="58500" cy="214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00439F-D2DF-4449-BD83-B1E9C1AD411D}"/>
              </a:ext>
            </a:extLst>
          </p:cNvPr>
          <p:cNvSpPr/>
          <p:nvPr/>
        </p:nvSpPr>
        <p:spPr>
          <a:xfrm>
            <a:off x="2576736" y="2636912"/>
            <a:ext cx="2088232" cy="21602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916C7C8-7C5E-430C-BBA4-8D1B12568D7A}"/>
              </a:ext>
            </a:extLst>
          </p:cNvPr>
          <p:cNvSpPr/>
          <p:nvPr/>
        </p:nvSpPr>
        <p:spPr>
          <a:xfrm>
            <a:off x="6971382" y="2780928"/>
            <a:ext cx="2088232" cy="165618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F8BD7-BF02-44F3-948C-238AA1176B2A}"/>
              </a:ext>
            </a:extLst>
          </p:cNvPr>
          <p:cNvSpPr txBox="1"/>
          <p:nvPr/>
        </p:nvSpPr>
        <p:spPr>
          <a:xfrm>
            <a:off x="2849515" y="226409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부품상자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2AB4EA-B76A-4847-97D3-0806F438AACE}"/>
              </a:ext>
            </a:extLst>
          </p:cNvPr>
          <p:cNvSpPr txBox="1"/>
          <p:nvPr/>
        </p:nvSpPr>
        <p:spPr>
          <a:xfrm>
            <a:off x="6971382" y="2411596"/>
            <a:ext cx="187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장비연결 케이블</a:t>
            </a:r>
          </a:p>
        </p:txBody>
      </p:sp>
    </p:spTree>
    <p:extLst>
      <p:ext uri="{BB962C8B-B14F-4D97-AF65-F5344CB8AC3E}">
        <p14:creationId xmlns:p14="http://schemas.microsoft.com/office/powerpoint/2010/main" val="170956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B9597-518E-439C-BB98-DC32031A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준비실</a:t>
            </a:r>
            <a:r>
              <a:rPr lang="en-US" altLang="ko-KR" dirty="0"/>
              <a:t>: </a:t>
            </a:r>
            <a:r>
              <a:rPr lang="ko-KR" altLang="en-US" dirty="0"/>
              <a:t>부품상자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90977-7012-496F-B64C-610430F5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36E33-87F3-4FF7-A876-B88A1088B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5" t="8701" r="5376" b="11500"/>
          <a:stretch/>
        </p:blipFill>
        <p:spPr>
          <a:xfrm>
            <a:off x="1559787" y="1704297"/>
            <a:ext cx="6786426" cy="460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4BF39D-A2F2-4513-A4AA-AF1333C87855}"/>
              </a:ext>
            </a:extLst>
          </p:cNvPr>
          <p:cNvSpPr txBox="1"/>
          <p:nvPr/>
        </p:nvSpPr>
        <p:spPr>
          <a:xfrm>
            <a:off x="2879891" y="1083518"/>
            <a:ext cx="989373" cy="584775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저항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2FFF9-FE80-40D0-82E6-CB2008ABE382}"/>
              </a:ext>
            </a:extLst>
          </p:cNvPr>
          <p:cNvSpPr txBox="1"/>
          <p:nvPr/>
        </p:nvSpPr>
        <p:spPr>
          <a:xfrm>
            <a:off x="5156619" y="1127263"/>
            <a:ext cx="1697901" cy="553998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000" b="1" dirty="0" err="1">
                <a:solidFill>
                  <a:srgbClr val="FF0000"/>
                </a:solidFill>
              </a:rPr>
              <a:t>커패시터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A5756-C3A8-4F84-87EA-34B7A63FCB54}"/>
              </a:ext>
            </a:extLst>
          </p:cNvPr>
          <p:cNvSpPr txBox="1"/>
          <p:nvPr/>
        </p:nvSpPr>
        <p:spPr>
          <a:xfrm>
            <a:off x="7053441" y="1115066"/>
            <a:ext cx="1319592" cy="553998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인덕터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9C81A-AE84-4EC4-8FB5-F40649A27D1E}"/>
              </a:ext>
            </a:extLst>
          </p:cNvPr>
          <p:cNvSpPr txBox="1"/>
          <p:nvPr/>
        </p:nvSpPr>
        <p:spPr>
          <a:xfrm>
            <a:off x="2648744" y="5794041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0000"/>
                </a:solidFill>
              </a:rPr>
              <a:t>점퍼선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F484B-4B76-4B9C-A0BF-2759CF5E0F86}"/>
              </a:ext>
            </a:extLst>
          </p:cNvPr>
          <p:cNvSpPr txBox="1"/>
          <p:nvPr/>
        </p:nvSpPr>
        <p:spPr>
          <a:xfrm>
            <a:off x="5213324" y="5794041"/>
            <a:ext cx="2412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FF0000"/>
                </a:solidFill>
              </a:rPr>
              <a:t>멀터미터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퓨즈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43025F2-BBA5-4944-91A0-7EFA402BB5E3}"/>
              </a:ext>
            </a:extLst>
          </p:cNvPr>
          <p:cNvSpPr/>
          <p:nvPr/>
        </p:nvSpPr>
        <p:spPr>
          <a:xfrm>
            <a:off x="1775810" y="1776305"/>
            <a:ext cx="3197537" cy="34256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3467DC-4CD8-4B44-8029-B2F50D5F924F}"/>
              </a:ext>
            </a:extLst>
          </p:cNvPr>
          <p:cNvSpPr/>
          <p:nvPr/>
        </p:nvSpPr>
        <p:spPr>
          <a:xfrm>
            <a:off x="4973348" y="1789629"/>
            <a:ext cx="2064445" cy="34256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D6C883-B408-451E-AB7B-428EF8F14F12}"/>
              </a:ext>
            </a:extLst>
          </p:cNvPr>
          <p:cNvSpPr/>
          <p:nvPr/>
        </p:nvSpPr>
        <p:spPr>
          <a:xfrm>
            <a:off x="7037793" y="1789629"/>
            <a:ext cx="1122943" cy="34123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30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102F7-2BF6-4CFA-A867-C5A72842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준비실</a:t>
            </a:r>
            <a:r>
              <a:rPr lang="en-US" altLang="ko-KR" dirty="0"/>
              <a:t>: </a:t>
            </a:r>
            <a:r>
              <a:rPr lang="ko-KR" altLang="en-US" dirty="0"/>
              <a:t>케이블류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B530F9-2721-498F-98B9-3E7B8E68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393202-67CF-4156-AAE4-C07733AA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93" y="1401039"/>
            <a:ext cx="3005603" cy="40074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4D5B30-5178-4998-AC53-862EFF83E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01"/>
          <a:stretch/>
        </p:blipFill>
        <p:spPr>
          <a:xfrm>
            <a:off x="4713669" y="2647300"/>
            <a:ext cx="4771261" cy="2690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64AC34-A185-4361-B439-0052B330D7F9}"/>
              </a:ext>
            </a:extLst>
          </p:cNvPr>
          <p:cNvSpPr txBox="1"/>
          <p:nvPr/>
        </p:nvSpPr>
        <p:spPr>
          <a:xfrm>
            <a:off x="5337466" y="890946"/>
            <a:ext cx="300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오실로스코프↔함수발생기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72DD7-8778-44DC-8830-533CDF362B5A}"/>
              </a:ext>
            </a:extLst>
          </p:cNvPr>
          <p:cNvSpPr txBox="1"/>
          <p:nvPr/>
        </p:nvSpPr>
        <p:spPr>
          <a:xfrm>
            <a:off x="6326303" y="1556626"/>
            <a:ext cx="28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함수발생기↔브레드보드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286CC-25CF-4A9B-BDAC-EC67FF12D17C}"/>
              </a:ext>
            </a:extLst>
          </p:cNvPr>
          <p:cNvSpPr txBox="1"/>
          <p:nvPr/>
        </p:nvSpPr>
        <p:spPr>
          <a:xfrm>
            <a:off x="3992260" y="5405967"/>
            <a:ext cx="308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파워서플라이↔브레드보드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F708B-40A3-430A-A3F2-AB617F505AC6}"/>
              </a:ext>
            </a:extLst>
          </p:cNvPr>
          <p:cNvSpPr txBox="1"/>
          <p:nvPr/>
        </p:nvSpPr>
        <p:spPr>
          <a:xfrm>
            <a:off x="4894464" y="5986028"/>
            <a:ext cx="325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오실로스코프↔브레드보드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9C362-1C0A-4F17-8CF7-98FAC3B473F3}"/>
              </a:ext>
            </a:extLst>
          </p:cNvPr>
          <p:cNvSpPr txBox="1"/>
          <p:nvPr/>
        </p:nvSpPr>
        <p:spPr>
          <a:xfrm>
            <a:off x="6428797" y="2217414"/>
            <a:ext cx="261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멀티미터↔브레드보드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4CC615-6CEE-4471-8756-20141D95E626}"/>
              </a:ext>
            </a:extLst>
          </p:cNvPr>
          <p:cNvSpPr/>
          <p:nvPr/>
        </p:nvSpPr>
        <p:spPr>
          <a:xfrm>
            <a:off x="884279" y="1953903"/>
            <a:ext cx="2725017" cy="11352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60F129C-938B-4B09-8ED5-22F51F004D47}"/>
              </a:ext>
            </a:extLst>
          </p:cNvPr>
          <p:cNvSpPr/>
          <p:nvPr/>
        </p:nvSpPr>
        <p:spPr>
          <a:xfrm>
            <a:off x="3574631" y="1968671"/>
            <a:ext cx="1139038" cy="678629"/>
          </a:xfrm>
          <a:custGeom>
            <a:avLst/>
            <a:gdLst>
              <a:gd name="connsiteX0" fmla="*/ 0 w 1150374"/>
              <a:gd name="connsiteY0" fmla="*/ 0 h 420329"/>
              <a:gd name="connsiteX1" fmla="*/ 1150374 w 1150374"/>
              <a:gd name="connsiteY1" fmla="*/ 420329 h 42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374" h="420329">
                <a:moveTo>
                  <a:pt x="0" y="0"/>
                </a:moveTo>
                <a:lnTo>
                  <a:pt x="1150374" y="420329"/>
                </a:ln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91355AAA-F5DB-4396-B5C5-0589152B43C4}"/>
              </a:ext>
            </a:extLst>
          </p:cNvPr>
          <p:cNvSpPr/>
          <p:nvPr/>
        </p:nvSpPr>
        <p:spPr>
          <a:xfrm>
            <a:off x="3609297" y="3089185"/>
            <a:ext cx="1086742" cy="2249094"/>
          </a:xfrm>
          <a:custGeom>
            <a:avLst/>
            <a:gdLst>
              <a:gd name="connsiteX0" fmla="*/ 0 w 1150374"/>
              <a:gd name="connsiteY0" fmla="*/ 0 h 420329"/>
              <a:gd name="connsiteX1" fmla="*/ 1150374 w 1150374"/>
              <a:gd name="connsiteY1" fmla="*/ 420329 h 42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0374" h="420329">
                <a:moveTo>
                  <a:pt x="0" y="0"/>
                </a:moveTo>
                <a:lnTo>
                  <a:pt x="1150374" y="420329"/>
                </a:ln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114DF83-E3FE-4D48-85AB-8E630C40DA8C}"/>
              </a:ext>
            </a:extLst>
          </p:cNvPr>
          <p:cNvSpPr/>
          <p:nvPr/>
        </p:nvSpPr>
        <p:spPr>
          <a:xfrm>
            <a:off x="5027481" y="1087387"/>
            <a:ext cx="340822" cy="2090652"/>
          </a:xfrm>
          <a:custGeom>
            <a:avLst/>
            <a:gdLst>
              <a:gd name="connsiteX0" fmla="*/ 0 w 340822"/>
              <a:gd name="connsiteY0" fmla="*/ 1753986 h 1753986"/>
              <a:gd name="connsiteX1" fmla="*/ 0 w 340822"/>
              <a:gd name="connsiteY1" fmla="*/ 0 h 1753986"/>
              <a:gd name="connsiteX2" fmla="*/ 340822 w 340822"/>
              <a:gd name="connsiteY2" fmla="*/ 0 h 175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822" h="1753986">
                <a:moveTo>
                  <a:pt x="0" y="1753986"/>
                </a:moveTo>
                <a:lnTo>
                  <a:pt x="0" y="0"/>
                </a:lnTo>
                <a:lnTo>
                  <a:pt x="340822" y="0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7A862C8-DC04-4900-9B02-879C593FD3D2}"/>
              </a:ext>
            </a:extLst>
          </p:cNvPr>
          <p:cNvSpPr/>
          <p:nvPr/>
        </p:nvSpPr>
        <p:spPr>
          <a:xfrm>
            <a:off x="5987921" y="1771413"/>
            <a:ext cx="340822" cy="1406626"/>
          </a:xfrm>
          <a:custGeom>
            <a:avLst/>
            <a:gdLst>
              <a:gd name="connsiteX0" fmla="*/ 0 w 340822"/>
              <a:gd name="connsiteY0" fmla="*/ 1753986 h 1753986"/>
              <a:gd name="connsiteX1" fmla="*/ 0 w 340822"/>
              <a:gd name="connsiteY1" fmla="*/ 0 h 1753986"/>
              <a:gd name="connsiteX2" fmla="*/ 340822 w 340822"/>
              <a:gd name="connsiteY2" fmla="*/ 0 h 175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822" h="1753986">
                <a:moveTo>
                  <a:pt x="0" y="1753986"/>
                </a:moveTo>
                <a:lnTo>
                  <a:pt x="0" y="0"/>
                </a:lnTo>
                <a:lnTo>
                  <a:pt x="340822" y="0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6AB043A-F3F2-41B7-A561-4BEC5C21D7B0}"/>
              </a:ext>
            </a:extLst>
          </p:cNvPr>
          <p:cNvSpPr/>
          <p:nvPr/>
        </p:nvSpPr>
        <p:spPr>
          <a:xfrm flipH="1">
            <a:off x="8942684" y="2389000"/>
            <a:ext cx="340822" cy="789038"/>
          </a:xfrm>
          <a:custGeom>
            <a:avLst/>
            <a:gdLst>
              <a:gd name="connsiteX0" fmla="*/ 0 w 340822"/>
              <a:gd name="connsiteY0" fmla="*/ 1753986 h 1753986"/>
              <a:gd name="connsiteX1" fmla="*/ 0 w 340822"/>
              <a:gd name="connsiteY1" fmla="*/ 0 h 1753986"/>
              <a:gd name="connsiteX2" fmla="*/ 340822 w 340822"/>
              <a:gd name="connsiteY2" fmla="*/ 0 h 175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822" h="1753986">
                <a:moveTo>
                  <a:pt x="0" y="1753986"/>
                </a:moveTo>
                <a:lnTo>
                  <a:pt x="0" y="0"/>
                </a:lnTo>
                <a:lnTo>
                  <a:pt x="340822" y="0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10093E3F-C2E3-4D90-AF8F-A04D873F7DB7}"/>
              </a:ext>
            </a:extLst>
          </p:cNvPr>
          <p:cNvSpPr/>
          <p:nvPr/>
        </p:nvSpPr>
        <p:spPr>
          <a:xfrm flipH="1" flipV="1">
            <a:off x="6833794" y="4889318"/>
            <a:ext cx="310943" cy="736993"/>
          </a:xfrm>
          <a:custGeom>
            <a:avLst/>
            <a:gdLst>
              <a:gd name="connsiteX0" fmla="*/ 0 w 340822"/>
              <a:gd name="connsiteY0" fmla="*/ 1753986 h 1753986"/>
              <a:gd name="connsiteX1" fmla="*/ 0 w 340822"/>
              <a:gd name="connsiteY1" fmla="*/ 0 h 1753986"/>
              <a:gd name="connsiteX2" fmla="*/ 340822 w 340822"/>
              <a:gd name="connsiteY2" fmla="*/ 0 h 175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822" h="1753986">
                <a:moveTo>
                  <a:pt x="0" y="1753986"/>
                </a:moveTo>
                <a:lnTo>
                  <a:pt x="0" y="0"/>
                </a:lnTo>
                <a:lnTo>
                  <a:pt x="340822" y="0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44D8832-F09F-41A1-9C5A-458853A4A76B}"/>
              </a:ext>
            </a:extLst>
          </p:cNvPr>
          <p:cNvSpPr/>
          <p:nvPr/>
        </p:nvSpPr>
        <p:spPr>
          <a:xfrm flipH="1" flipV="1">
            <a:off x="7840807" y="4883125"/>
            <a:ext cx="310943" cy="1222263"/>
          </a:xfrm>
          <a:custGeom>
            <a:avLst/>
            <a:gdLst>
              <a:gd name="connsiteX0" fmla="*/ 0 w 340822"/>
              <a:gd name="connsiteY0" fmla="*/ 1753986 h 1753986"/>
              <a:gd name="connsiteX1" fmla="*/ 0 w 340822"/>
              <a:gd name="connsiteY1" fmla="*/ 0 h 1753986"/>
              <a:gd name="connsiteX2" fmla="*/ 340822 w 340822"/>
              <a:gd name="connsiteY2" fmla="*/ 0 h 175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822" h="1753986">
                <a:moveTo>
                  <a:pt x="0" y="1753986"/>
                </a:moveTo>
                <a:lnTo>
                  <a:pt x="0" y="0"/>
                </a:lnTo>
                <a:lnTo>
                  <a:pt x="340822" y="0"/>
                </a:lnTo>
              </a:path>
            </a:pathLst>
          </a:custGeom>
          <a:noFill/>
          <a:ln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Shape 288">
            <a:extLst>
              <a:ext uri="{FF2B5EF4-FFF2-40B4-BE49-F238E27FC236}">
                <a16:creationId xmlns:a16="http://schemas.microsoft.com/office/drawing/2014/main" id="{1C74CB8A-DD4A-42F8-9864-D621B544E3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035" y="637720"/>
            <a:ext cx="562084" cy="32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5C7880D-EC08-4CE9-80EF-87DF171AE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641" y="657469"/>
            <a:ext cx="562084" cy="28241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69DFED-431A-40E7-9339-E0824F8B7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555" y="1262928"/>
            <a:ext cx="652770" cy="32797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A55BFBC-1B61-4DD2-B0E5-0E8884F1F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4374" y="1247436"/>
            <a:ext cx="551196" cy="3434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AAB43EF-C0C8-48F2-870E-ED809A895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4374" y="1959886"/>
            <a:ext cx="551196" cy="343469"/>
          </a:xfrm>
          <a:prstGeom prst="rect">
            <a:avLst/>
          </a:prstGeom>
        </p:spPr>
      </p:pic>
      <p:pic>
        <p:nvPicPr>
          <p:cNvPr id="33" name="Shape 304">
            <a:extLst>
              <a:ext uri="{FF2B5EF4-FFF2-40B4-BE49-F238E27FC236}">
                <a16:creationId xmlns:a16="http://schemas.microsoft.com/office/drawing/2014/main" id="{5FE0DF33-D29E-4AAB-BE81-C4794E1CDA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0601" y="1892127"/>
            <a:ext cx="248272" cy="4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20446C8-299F-4364-B897-B823F0323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0465" y="5721083"/>
            <a:ext cx="523999" cy="22986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C14F5FB-61C3-4290-9939-47B916B9D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431" y="5719280"/>
            <a:ext cx="369872" cy="23048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719484A-D313-4EB3-A29D-991B4CF53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178" y="6326723"/>
            <a:ext cx="369872" cy="230480"/>
          </a:xfrm>
          <a:prstGeom prst="rect">
            <a:avLst/>
          </a:prstGeom>
        </p:spPr>
      </p:pic>
      <p:pic>
        <p:nvPicPr>
          <p:cNvPr id="37" name="Shape 288">
            <a:extLst>
              <a:ext uri="{FF2B5EF4-FFF2-40B4-BE49-F238E27FC236}">
                <a16:creationId xmlns:a16="http://schemas.microsoft.com/office/drawing/2014/main" id="{5E273ADC-064E-43BF-9150-DF5569EAFC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462" y="6287951"/>
            <a:ext cx="562084" cy="327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107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B7160-0DC9-45B9-9160-19D1ADB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중 주의할 점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56C514-A1C5-47DD-B6AA-56C3C2A5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96752"/>
            <a:ext cx="8915400" cy="4857750"/>
          </a:xfrm>
        </p:spPr>
        <p:txBody>
          <a:bodyPr/>
          <a:lstStyle/>
          <a:p>
            <a:r>
              <a:rPr lang="ko-KR" altLang="en-US" dirty="0"/>
              <a:t>정숙</a:t>
            </a:r>
            <a:r>
              <a:rPr lang="en-US" altLang="ko-KR" dirty="0"/>
              <a:t>, </a:t>
            </a:r>
            <a:r>
              <a:rPr lang="ko-KR" altLang="en-US" dirty="0"/>
              <a:t>정숙</a:t>
            </a:r>
            <a:r>
              <a:rPr lang="en-US" altLang="ko-KR" dirty="0"/>
              <a:t>, </a:t>
            </a:r>
            <a:r>
              <a:rPr lang="ko-KR" altLang="en-US" dirty="0"/>
              <a:t>정숙</a:t>
            </a:r>
            <a:endParaRPr lang="en-US" altLang="ko-KR" dirty="0"/>
          </a:p>
          <a:p>
            <a:pPr lvl="1"/>
            <a:r>
              <a:rPr lang="ko-KR" altLang="en-US" dirty="0"/>
              <a:t>실험에 집중한다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실험에 관련된 내용만 조용한 목소리로 동료와 상의한다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화장실 사용을 제외한 불필요한 이동을 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장비사용</a:t>
            </a:r>
            <a:endParaRPr lang="en-US" altLang="ko-KR" dirty="0"/>
          </a:p>
          <a:p>
            <a:pPr lvl="1"/>
            <a:r>
              <a:rPr lang="ko-KR" altLang="en-US" dirty="0"/>
              <a:t>장비를 사용할 때 항상 조심스럽게 다룬다 </a:t>
            </a:r>
            <a:r>
              <a:rPr lang="en-US" altLang="ko-KR" dirty="0"/>
              <a:t>(</a:t>
            </a:r>
            <a:r>
              <a:rPr lang="ko-KR" altLang="en-US" dirty="0"/>
              <a:t>전원 스위치</a:t>
            </a:r>
            <a:r>
              <a:rPr lang="en-US" altLang="ko-KR" dirty="0"/>
              <a:t>, </a:t>
            </a:r>
            <a:r>
              <a:rPr lang="ko-KR" altLang="en-US" dirty="0"/>
              <a:t>다이얼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과전류가 흐르지 않도록 항상 저항을 거치도록 회로를 구성한다</a:t>
            </a:r>
            <a:endParaRPr lang="en-US" altLang="ko-KR" dirty="0"/>
          </a:p>
          <a:p>
            <a:pPr lvl="1"/>
            <a:r>
              <a:rPr lang="ko-KR" altLang="en-US" dirty="0"/>
              <a:t>멀티미터로 전압</a:t>
            </a:r>
            <a:r>
              <a:rPr lang="en-US" altLang="ko-KR" dirty="0"/>
              <a:t>,</a:t>
            </a:r>
            <a:r>
              <a:rPr lang="ko-KR" altLang="en-US" dirty="0"/>
              <a:t>전류 측정 시 병렬</a:t>
            </a:r>
            <a:r>
              <a:rPr lang="en-US" altLang="ko-KR" dirty="0"/>
              <a:t>/</a:t>
            </a:r>
            <a:r>
              <a:rPr lang="ko-KR" altLang="en-US" dirty="0"/>
              <a:t>직렬 연결을 항상 주의한다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회로구성</a:t>
            </a:r>
            <a:endParaRPr lang="en-US" altLang="ko-KR" dirty="0"/>
          </a:p>
          <a:p>
            <a:pPr lvl="1"/>
            <a:r>
              <a:rPr lang="ko-KR" altLang="en-US" dirty="0"/>
              <a:t>정확한 부품</a:t>
            </a:r>
            <a:r>
              <a:rPr lang="en-US" altLang="ko-KR" dirty="0"/>
              <a:t>(</a:t>
            </a:r>
            <a:r>
              <a:rPr lang="ko-KR" altLang="en-US" dirty="0"/>
              <a:t>정확한 수치의 값</a:t>
            </a:r>
            <a:r>
              <a:rPr lang="en-US" altLang="ko-KR" dirty="0"/>
              <a:t>)</a:t>
            </a:r>
            <a:r>
              <a:rPr lang="ko-KR" altLang="en-US" dirty="0"/>
              <a:t>을 사용하는 지 다시 한번 확인한다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부품의 불량이 있을 수 있으므로 다른 부품을 대치해본다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브레드보드의</a:t>
            </a:r>
            <a:r>
              <a:rPr lang="ko-KR" altLang="en-US" dirty="0"/>
              <a:t> 접점 불량을 고려하여 부품을 </a:t>
            </a:r>
            <a:r>
              <a:rPr lang="ko-KR" altLang="en-US"/>
              <a:t>브레드보드에 정확히 연결</a:t>
            </a:r>
            <a:endParaRPr lang="en-US" altLang="ko-KR" dirty="0"/>
          </a:p>
          <a:p>
            <a:pPr lvl="1"/>
            <a:r>
              <a:rPr lang="ko-KR" altLang="en-US" dirty="0"/>
              <a:t>회로의 </a:t>
            </a:r>
            <a:r>
              <a:rPr lang="en-US" altLang="ko-KR" dirty="0"/>
              <a:t>VDD, GND</a:t>
            </a:r>
            <a:r>
              <a:rPr lang="ko-KR" altLang="en-US" dirty="0"/>
              <a:t>를 위치를 확실히 숙지하여 잘못 연결하지 않도록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B891B-2712-4622-8610-8E902951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427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124659D-FF4D-4C68-917C-939C9E68A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 !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BB2CCE1-A0D6-4376-8B71-96173C100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CA3ADF-276A-4448-A6C6-A7168A14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25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82E81-93F6-47B2-94A1-C0AF2F63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7D9F55-6E75-4E9A-B649-D41651BA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강의 개요</a:t>
            </a:r>
            <a:endParaRPr lang="en-US" altLang="ko-KR" b="1" dirty="0"/>
          </a:p>
          <a:p>
            <a:r>
              <a:rPr lang="ko-KR" altLang="en-US" b="1" dirty="0"/>
              <a:t>세부 강의 내용 및 일정</a:t>
            </a:r>
            <a:endParaRPr lang="en-US" altLang="ko-KR" b="1" dirty="0"/>
          </a:p>
          <a:p>
            <a:pPr lvl="1"/>
            <a:r>
              <a:rPr lang="ko-KR" altLang="en-US" dirty="0"/>
              <a:t>주요 실험 내용</a:t>
            </a:r>
            <a:endParaRPr lang="en-US" altLang="ko-KR" dirty="0"/>
          </a:p>
          <a:p>
            <a:pPr lvl="1"/>
            <a:r>
              <a:rPr lang="ko-KR" altLang="en-US" dirty="0" err="1"/>
              <a:t>실험별</a:t>
            </a:r>
            <a:r>
              <a:rPr lang="ko-KR" altLang="en-US" dirty="0"/>
              <a:t> 사용장비 및 사용부품</a:t>
            </a:r>
            <a:endParaRPr lang="en-US" altLang="ko-KR" dirty="0"/>
          </a:p>
          <a:p>
            <a:r>
              <a:rPr lang="ko-KR" altLang="en-US" b="1" dirty="0"/>
              <a:t>실험실 환경</a:t>
            </a:r>
            <a:endParaRPr lang="en-US" altLang="ko-KR" b="1" dirty="0"/>
          </a:p>
          <a:p>
            <a:pPr lvl="1"/>
            <a:r>
              <a:rPr lang="ko-KR" altLang="en-US" dirty="0"/>
              <a:t>실험실 위치</a:t>
            </a:r>
            <a:endParaRPr lang="en-US" altLang="ko-KR" dirty="0"/>
          </a:p>
          <a:p>
            <a:pPr lvl="1"/>
            <a:r>
              <a:rPr lang="ko-KR" altLang="en-US" dirty="0"/>
              <a:t>실험실 책상에 배치한 장비</a:t>
            </a:r>
            <a:endParaRPr lang="en-US" altLang="ko-KR" dirty="0"/>
          </a:p>
          <a:p>
            <a:pPr lvl="1"/>
            <a:r>
              <a:rPr lang="ko-KR" altLang="en-US" dirty="0"/>
              <a:t>실험에 사용할 </a:t>
            </a:r>
            <a:r>
              <a:rPr lang="ko-KR" altLang="en-US" dirty="0" err="1"/>
              <a:t>부품함</a:t>
            </a:r>
            <a:endParaRPr lang="en-US" altLang="ko-KR" dirty="0"/>
          </a:p>
          <a:p>
            <a:pPr lvl="1"/>
            <a:r>
              <a:rPr lang="ko-KR" altLang="en-US" dirty="0"/>
              <a:t>장비연결 케이블류</a:t>
            </a:r>
            <a:endParaRPr lang="en-US" altLang="ko-KR" dirty="0"/>
          </a:p>
          <a:p>
            <a:pPr lvl="1"/>
            <a:r>
              <a:rPr lang="ko-KR" altLang="en-US" dirty="0"/>
              <a:t>실험 중 주의할 점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A4F0E5-0533-485B-82F0-DB932A18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7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B896C-4C95-474F-B7E8-BC24A21B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850900"/>
          </a:xfrm>
        </p:spPr>
        <p:txBody>
          <a:bodyPr/>
          <a:lstStyle/>
          <a:p>
            <a:r>
              <a:rPr lang="ko-KR" altLang="en-US"/>
              <a:t>과목 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CB008-9100-4E80-A6B1-E2D9A4FD3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268413"/>
            <a:ext cx="8915400" cy="4857750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pPr lvl="1">
              <a:lnSpc>
                <a:spcPct val="120000"/>
              </a:lnSpc>
              <a:buFont typeface="Arial" charset="0"/>
              <a:buChar char="–"/>
            </a:pPr>
            <a:r>
              <a:rPr lang="ko-KR" altLang="en-US" dirty="0"/>
              <a:t>교과목명</a:t>
            </a:r>
            <a:r>
              <a:rPr lang="en-US" altLang="ko-KR" dirty="0"/>
              <a:t>: </a:t>
            </a:r>
            <a:r>
              <a:rPr lang="ko-KR" altLang="en-US" dirty="0"/>
              <a:t>기초전자실험 및 설계 </a:t>
            </a:r>
            <a:r>
              <a:rPr lang="en-US" altLang="ko-KR" sz="1600" dirty="0"/>
              <a:t>(Basic Electronics Experiment and Design)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</a:pPr>
            <a:r>
              <a:rPr lang="ko-KR" altLang="en-US" dirty="0"/>
              <a:t>교과목번호</a:t>
            </a:r>
            <a:r>
              <a:rPr lang="en-US" altLang="ko-KR" dirty="0"/>
              <a:t>: ELEC211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</a:pPr>
            <a:r>
              <a:rPr lang="ko-KR" altLang="en-US" dirty="0"/>
              <a:t>학점</a:t>
            </a:r>
            <a:r>
              <a:rPr lang="en-US" altLang="ko-KR" dirty="0"/>
              <a:t>: 3-2-2 (3</a:t>
            </a:r>
            <a:r>
              <a:rPr lang="ko-KR" altLang="en-US" dirty="0"/>
              <a:t>학점</a:t>
            </a:r>
            <a:r>
              <a:rPr lang="en-US" altLang="ko-KR" dirty="0"/>
              <a:t>, </a:t>
            </a:r>
            <a:r>
              <a:rPr lang="ko-KR" altLang="en-US" dirty="0"/>
              <a:t>이론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주</a:t>
            </a:r>
            <a:r>
              <a:rPr lang="en-US" altLang="ko-KR" dirty="0"/>
              <a:t>1</a:t>
            </a:r>
            <a:r>
              <a:rPr lang="ko-KR" altLang="en-US" dirty="0"/>
              <a:t>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AB3E2-E952-4AEA-A3F0-01A45DF9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fld id="{B3F1A414-3AF7-4182-8429-5D8DC37D1C4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9F2075C-2E7A-47EB-AFDE-C3BBEA1FD845}"/>
              </a:ext>
            </a:extLst>
          </p:cNvPr>
          <p:cNvSpPr/>
          <p:nvPr/>
        </p:nvSpPr>
        <p:spPr>
          <a:xfrm>
            <a:off x="1496616" y="3200060"/>
            <a:ext cx="3816424" cy="2113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기초교육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회로기초이론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장비활용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9AD7BC0-C967-4149-A46F-19EF449DBF66}"/>
              </a:ext>
            </a:extLst>
          </p:cNvPr>
          <p:cNvSpPr/>
          <p:nvPr/>
        </p:nvSpPr>
        <p:spPr>
          <a:xfrm>
            <a:off x="1712641" y="4352188"/>
            <a:ext cx="3384376" cy="850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기초 실험 </a:t>
            </a:r>
            <a:r>
              <a:rPr lang="en-US" altLang="ko-KR" dirty="0">
                <a:solidFill>
                  <a:schemeClr val="tx1"/>
                </a:solidFill>
              </a:rPr>
              <a:t>1~8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6785BBF-53CF-4758-98CC-07C947DEC2AB}"/>
              </a:ext>
            </a:extLst>
          </p:cNvPr>
          <p:cNvSpPr/>
          <p:nvPr/>
        </p:nvSpPr>
        <p:spPr>
          <a:xfrm>
            <a:off x="1496616" y="5505430"/>
            <a:ext cx="3816424" cy="8509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심화 실험 </a:t>
            </a:r>
            <a:r>
              <a:rPr lang="en-US" altLang="ko-KR" dirty="0">
                <a:solidFill>
                  <a:schemeClr val="tx1"/>
                </a:solidFill>
              </a:rPr>
              <a:t>1~3 (</a:t>
            </a:r>
            <a:r>
              <a:rPr lang="ko-KR" altLang="en-US" dirty="0">
                <a:solidFill>
                  <a:schemeClr val="tx1"/>
                </a:solidFill>
              </a:rPr>
              <a:t>선택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9E5C329-7169-4F89-806B-D86A680D3121}"/>
              </a:ext>
            </a:extLst>
          </p:cNvPr>
          <p:cNvSpPr/>
          <p:nvPr/>
        </p:nvSpPr>
        <p:spPr>
          <a:xfrm>
            <a:off x="3452857" y="4058097"/>
            <a:ext cx="0" cy="302342"/>
          </a:xfrm>
          <a:custGeom>
            <a:avLst/>
            <a:gdLst>
              <a:gd name="connsiteX0" fmla="*/ 0 w 0"/>
              <a:gd name="connsiteY0" fmla="*/ 0 h 302342"/>
              <a:gd name="connsiteX1" fmla="*/ 0 w 0"/>
              <a:gd name="connsiteY1" fmla="*/ 302342 h 30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2342">
                <a:moveTo>
                  <a:pt x="0" y="0"/>
                </a:moveTo>
                <a:lnTo>
                  <a:pt x="0" y="302342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33A7365E-8C30-4353-8500-2306BE2EB82E}"/>
              </a:ext>
            </a:extLst>
          </p:cNvPr>
          <p:cNvSpPr/>
          <p:nvPr/>
        </p:nvSpPr>
        <p:spPr>
          <a:xfrm>
            <a:off x="3450399" y="5203088"/>
            <a:ext cx="0" cy="302342"/>
          </a:xfrm>
          <a:custGeom>
            <a:avLst/>
            <a:gdLst>
              <a:gd name="connsiteX0" fmla="*/ 0 w 0"/>
              <a:gd name="connsiteY0" fmla="*/ 0 h 302342"/>
              <a:gd name="connsiteX1" fmla="*/ 0 w 0"/>
              <a:gd name="connsiteY1" fmla="*/ 302342 h 30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2342">
                <a:moveTo>
                  <a:pt x="0" y="0"/>
                </a:moveTo>
                <a:lnTo>
                  <a:pt x="0" y="302342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38813C-69B4-405A-A520-EE10BC363FB3}"/>
              </a:ext>
            </a:extLst>
          </p:cNvPr>
          <p:cNvSpPr txBox="1"/>
          <p:nvPr/>
        </p:nvSpPr>
        <p:spPr>
          <a:xfrm>
            <a:off x="236476" y="3417198"/>
            <a:ext cx="120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</a:t>
            </a:r>
            <a:r>
              <a:rPr lang="ko-KR" altLang="en-US" dirty="0"/>
              <a:t>주차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D7A6B9-C684-48BC-A8AF-526FDDE6580B}"/>
              </a:ext>
            </a:extLst>
          </p:cNvPr>
          <p:cNvSpPr txBox="1"/>
          <p:nvPr/>
        </p:nvSpPr>
        <p:spPr>
          <a:xfrm>
            <a:off x="236476" y="4406532"/>
            <a:ext cx="13681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2~10</a:t>
            </a:r>
            <a:r>
              <a:rPr lang="ko-KR" altLang="en-US" dirty="0"/>
              <a:t>주차</a:t>
            </a:r>
            <a:endParaRPr lang="en-US" altLang="ko-KR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중간고사 포함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21941-E8B4-4B90-827C-A1B84F4CB0AC}"/>
              </a:ext>
            </a:extLst>
          </p:cNvPr>
          <p:cNvSpPr txBox="1"/>
          <p:nvPr/>
        </p:nvSpPr>
        <p:spPr>
          <a:xfrm>
            <a:off x="202226" y="5718930"/>
            <a:ext cx="13681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11~14</a:t>
            </a:r>
            <a:r>
              <a:rPr lang="ko-KR" altLang="en-US" dirty="0"/>
              <a:t>주차</a:t>
            </a:r>
            <a:endParaRPr lang="en-US" altLang="ko-KR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기말고사 포함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F2334AD-7B2B-4DEE-BAAE-31FA69779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890149"/>
              </p:ext>
            </p:extLst>
          </p:nvPr>
        </p:nvGraphicFramePr>
        <p:xfrm>
          <a:off x="5961112" y="3260350"/>
          <a:ext cx="3617910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627">
                  <a:extLst>
                    <a:ext uri="{9D8B030D-6E8A-4147-A177-3AD203B41FA5}">
                      <a16:colId xmlns:a16="http://schemas.microsoft.com/office/drawing/2014/main" val="153925939"/>
                    </a:ext>
                  </a:extLst>
                </a:gridCol>
                <a:gridCol w="2592283">
                  <a:extLst>
                    <a:ext uri="{9D8B030D-6E8A-4147-A177-3AD203B41FA5}">
                      <a16:colId xmlns:a16="http://schemas.microsoft.com/office/drawing/2014/main" val="104569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40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기초이론수업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실험목표 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4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97289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50826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실험자료 정리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953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73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91691-AFA0-423B-943B-FE0A0534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세부 강의</a:t>
            </a:r>
            <a:r>
              <a:rPr lang="en-US" altLang="ko-KR" dirty="0"/>
              <a:t>/</a:t>
            </a:r>
            <a:r>
              <a:rPr lang="ko-KR" altLang="en-US" dirty="0"/>
              <a:t>실험 내용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D302BD-951C-45E4-840E-5C575E99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0739FE-93AC-4CDD-AAC8-E31BF9B1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5" y="1125538"/>
            <a:ext cx="9777536" cy="47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5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DD2B9-9B4C-402D-9A36-CEC2B40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세부 강의</a:t>
            </a:r>
            <a:r>
              <a:rPr lang="en-US" altLang="ko-KR" dirty="0"/>
              <a:t>/</a:t>
            </a:r>
            <a:r>
              <a:rPr lang="ko-KR" altLang="en-US" dirty="0"/>
              <a:t>실험 내용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D914F5-DB97-4D16-8F58-50D94E40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5F74CF-D647-4DC4-BB45-EF53BC1C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715"/>
            <a:ext cx="9906000" cy="53797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54319A-8185-4109-B088-030D8328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" y="961380"/>
            <a:ext cx="9906000" cy="38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4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453D7-93C6-4313-8C57-BAC4F5B3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실험 및 심화 </a:t>
            </a:r>
            <a:r>
              <a:rPr lang="en-US" altLang="ko-KR" dirty="0"/>
              <a:t>Lab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E902F-EA7A-4F58-9250-FF112EC27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개의 기초 실험과</a:t>
            </a:r>
            <a:r>
              <a:rPr lang="en-US" altLang="ko-KR" dirty="0"/>
              <a:t>, 3</a:t>
            </a:r>
            <a:r>
              <a:rPr lang="ko-KR" altLang="en-US" dirty="0"/>
              <a:t>개의 </a:t>
            </a:r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ED7E41-3AEA-475B-9A0E-460F58C6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C6A379-6D41-4BA8-9D38-55C46D87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1734113"/>
            <a:ext cx="6969224" cy="47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3DE41-A8E4-4516-843F-FB69C56A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</a:t>
            </a:r>
            <a:r>
              <a:rPr lang="en-US" altLang="ko-KR" dirty="0"/>
              <a:t>-</a:t>
            </a:r>
            <a:r>
              <a:rPr lang="ko-KR" altLang="en-US" dirty="0"/>
              <a:t>실험 체계도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26C247-E31E-438B-A6A6-8A44D5CD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59644-C83A-49A3-83E0-80CACF4E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1" y="1412776"/>
            <a:ext cx="9041904" cy="42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1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26D8F-6939-43EF-AC1D-A68EB9B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실험별</a:t>
            </a:r>
            <a:r>
              <a:rPr lang="ko-KR" altLang="en-US" dirty="0"/>
              <a:t> 사용장비</a:t>
            </a:r>
            <a:r>
              <a:rPr lang="en-US" altLang="ko-KR" dirty="0"/>
              <a:t>,</a:t>
            </a:r>
            <a:r>
              <a:rPr lang="ko-KR" altLang="en-US" dirty="0"/>
              <a:t>부품 목록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08E3B9-F326-43D4-A3E0-83A8BB3B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518350-4586-42C9-8251-7C40F040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142020"/>
            <a:ext cx="7331235" cy="5095292"/>
          </a:xfrm>
          <a:prstGeom prst="rect">
            <a:avLst/>
          </a:prstGeom>
        </p:spPr>
      </p:pic>
      <p:pic>
        <p:nvPicPr>
          <p:cNvPr id="6" name="Shape 288">
            <a:extLst>
              <a:ext uri="{FF2B5EF4-FFF2-40B4-BE49-F238E27FC236}">
                <a16:creationId xmlns:a16="http://schemas.microsoft.com/office/drawing/2014/main" id="{6867613A-F302-4D32-8CF3-96A5426B65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5223" y="1916831"/>
            <a:ext cx="450582" cy="28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887B77-6505-41AE-BBCA-0D0E3EE97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553" y="1924115"/>
            <a:ext cx="450582" cy="226256"/>
          </a:xfrm>
          <a:prstGeom prst="rect">
            <a:avLst/>
          </a:prstGeom>
        </p:spPr>
      </p:pic>
      <p:pic>
        <p:nvPicPr>
          <p:cNvPr id="8" name="Shape 304">
            <a:extLst>
              <a:ext uri="{FF2B5EF4-FFF2-40B4-BE49-F238E27FC236}">
                <a16:creationId xmlns:a16="http://schemas.microsoft.com/office/drawing/2014/main" id="{CF8CA21D-F3BC-418C-9529-800E43CEFBE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5740" y="1913221"/>
            <a:ext cx="231516" cy="25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E62DB6-2161-4ABA-9487-6070A2FB4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544" y="1926097"/>
            <a:ext cx="523999" cy="2298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FD73C7-5BAC-435B-9B50-6FF1534FF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608" y="1913221"/>
            <a:ext cx="264616" cy="2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5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9C152-DE0A-43B1-8792-69761303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실험별</a:t>
            </a:r>
            <a:r>
              <a:rPr lang="ko-KR" altLang="en-US" dirty="0"/>
              <a:t> 사용 부품 리스트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FA239-C28A-4015-A463-C1766ED2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A414-3AF7-4182-8429-5D8DC37D1C4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87FF3-6DCC-49F8-B3B9-8B2A15F6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07319"/>
            <a:ext cx="92583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092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edi">
      <a:majorFont>
        <a:latin typeface="Tahoma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57548</TotalTime>
  <Words>395</Words>
  <Application>Microsoft Office PowerPoint</Application>
  <PresentationFormat>A4 용지(210x297mm)</PresentationFormat>
  <Paragraphs>123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굴림</vt:lpstr>
      <vt:lpstr>맑은 고딕</vt:lpstr>
      <vt:lpstr>arial</vt:lpstr>
      <vt:lpstr>arial</vt:lpstr>
      <vt:lpstr>Calibri</vt:lpstr>
      <vt:lpstr>Tahoma</vt:lpstr>
      <vt:lpstr>디자인 사용자 지정</vt:lpstr>
      <vt:lpstr>기초전자실험 및 설계 - 강의 개요-</vt:lpstr>
      <vt:lpstr>목차</vt:lpstr>
      <vt:lpstr>과목 개요</vt:lpstr>
      <vt:lpstr>세부 강의/실험 내용 (1/2)</vt:lpstr>
      <vt:lpstr>세부 강의/실험 내용 (2/2)</vt:lpstr>
      <vt:lpstr>기초 실험 및 심화 Lab</vt:lpstr>
      <vt:lpstr>이론-실험 체계도</vt:lpstr>
      <vt:lpstr>실험별 사용장비,부품 목록</vt:lpstr>
      <vt:lpstr>실험별 사용 부품 리스트</vt:lpstr>
      <vt:lpstr>실험실 위치 (IT2-329)</vt:lpstr>
      <vt:lpstr>실험 장비</vt:lpstr>
      <vt:lpstr>실험 준비실</vt:lpstr>
      <vt:lpstr>실험 준비실: 부품상자</vt:lpstr>
      <vt:lpstr>실험 준비실: 케이블류</vt:lpstr>
      <vt:lpstr>실험 중 주의할 점 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기초전자실험 및 설계 - 신규 교과목 준비 내용 -</dc:title>
  <dc:creator>djpark</dc:creator>
  <cp:lastModifiedBy>djpark</cp:lastModifiedBy>
  <cp:revision>276</cp:revision>
  <cp:lastPrinted>2017-03-08T04:02:11Z</cp:lastPrinted>
  <dcterms:created xsi:type="dcterms:W3CDTF">2007-01-12T11:38:42Z</dcterms:created>
  <dcterms:modified xsi:type="dcterms:W3CDTF">2018-08-24T07:07:53Z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TC010721461033</vt:lpwstr>
  </property>
</Properties>
</file>